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8.JPG" ContentType="image/png"/>
  <Override PartName="/ppt/media/image32.jpg" ContentType="image/png"/>
  <Override PartName="/ppt/media/image35.jpg" ContentType="image/pn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2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300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270" r:id="rId31"/>
    <p:sldId id="271" r:id="rId3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2B0479B-9EAC-4F74-8F80-DF824AD5337C}"/>
    <pc:docChg chg="modSld">
      <pc:chgData name="" userId="" providerId="" clId="Web-{D2B0479B-9EAC-4F74-8F80-DF824AD5337C}" dt="2018-10-05T09:45:58.326" v="3" actId="20577"/>
      <pc:docMkLst>
        <pc:docMk/>
      </pc:docMkLst>
      <pc:sldChg chg="modSp">
        <pc:chgData name="" userId="" providerId="" clId="Web-{D2B0479B-9EAC-4F74-8F80-DF824AD5337C}" dt="2018-10-05T09:45:58.326" v="2" actId="20577"/>
        <pc:sldMkLst>
          <pc:docMk/>
          <pc:sldMk cId="665499840" sldId="295"/>
        </pc:sldMkLst>
        <pc:spChg chg="mod">
          <ac:chgData name="" userId="" providerId="" clId="Web-{D2B0479B-9EAC-4F74-8F80-DF824AD5337C}" dt="2018-10-05T09:45:58.326" v="2" actId="20577"/>
          <ac:spMkLst>
            <pc:docMk/>
            <pc:sldMk cId="665499840" sldId="295"/>
            <ac:spMk id="5" creationId="{228015D0-E75D-4212-984A-24AD08100BB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5B0A8-6555-466B-88E8-895751AE9DB6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5B976-41D5-404A-A65E-113566AAB53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15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CAD628-26B9-4164-BEBD-A26318099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2B7334-C3D1-4AE5-B59E-C890F2966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AD4842-E86B-46DD-9281-969DF1AE5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BBFA-6EF2-4047-A1D8-1D76617D3040}" type="datetime1">
              <a:rPr lang="es-ES" smtClean="0"/>
              <a:t>03/10/2022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F2FF1-8240-4AC7-B0A4-D3E8B1F6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A6088B-84BB-4A2A-B8A2-A31A46BC1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24FF-0529-4AC3-89A7-C0336EA399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93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A317F9-7BC9-4D61-B553-3FA051BEB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F9837A-7A06-4FCA-ADFC-04DEEBE76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34D14D-AAC0-4D4D-AAAB-97E5A18A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5C28-8D0E-44F0-B6B4-3AE454AA7AB8}" type="datetime1">
              <a:rPr lang="es-ES" smtClean="0"/>
              <a:t>03/10/2022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D93C37-0861-49BE-A876-9408C4735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2EBBEA-30DE-4819-8CA7-A8B0ECAE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24FF-0529-4AC3-89A7-C0336EA399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76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DDC2EA-5A1F-479E-87E6-2F0E6ADAF3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D6A981-CB43-43CA-9135-9FA2BA8A3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54A9F9-FB28-459C-B8F8-2583CE91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8328-DA3A-4F14-AAF1-ADE92FB62C7C}" type="datetime1">
              <a:rPr lang="es-ES" smtClean="0"/>
              <a:t>03/10/2022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84DBC7-DDFA-4AD1-9468-C4926D5A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81B629-711B-40AA-B0B0-A980ECC9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24FF-0529-4AC3-89A7-C0336EA399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72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671A5-5B68-4BF5-94C5-BC003AB6C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81A1C1-13DA-48CA-9AAA-1FD4F5602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FBAA5D-F3C3-41F2-9E2E-E2C195E6F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E64B-A48B-44FA-BEB8-CC09DBDE6DE9}" type="datetime1">
              <a:rPr lang="es-ES" smtClean="0"/>
              <a:t>03/10/2022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2720A5-5315-42E9-BCB7-8D7AE9EC3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586D52-F5E4-424B-AE66-091CBCE1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24FF-0529-4AC3-89A7-C0336EA399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31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FB83B-6F14-4245-AB6D-4F31FAD90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755516-B705-44B1-A39F-6E349D52B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508C5D-0101-412E-B402-20C85D038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F40D-F1F3-42DD-8170-5D5C4FA8BA3F}" type="datetime1">
              <a:rPr lang="es-ES" smtClean="0"/>
              <a:t>03/10/2022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27F79F-8C80-4286-8678-9A8D5CF8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CEE04D-D066-49BC-A475-83B6A803E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24FF-0529-4AC3-89A7-C0336EA399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37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B36B2-91F2-4C77-92DE-A7E27A40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F87B8A-CBE5-4AA3-A53A-18C744E58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94F6A1-C751-4761-9707-F6C02C15F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F04443-5E60-47D1-99C7-7248EF5CE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261F-C268-4DF4-836A-0EF6A5F7104C}" type="datetime1">
              <a:rPr lang="es-ES" smtClean="0"/>
              <a:t>03/10/2022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BB7EC8-3DCA-4884-9917-DB7532F5B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FB905-0D18-448C-9001-08C357E4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24FF-0529-4AC3-89A7-C0336EA399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248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97AB7-0D93-4508-B515-165016513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E17E6A-E02C-4BF8-A0BF-4D1AEA560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FFDD7E-B5DE-4F00-81D1-02FEDB2D6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42882-81DF-4D30-AF66-BDBF1E1B03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2E65EF-FF85-40EE-9764-BDB4C7F482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B1B423-90A1-4D5D-A964-C2B8E924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8EC8-917A-4A4E-816B-57B8A931EBE9}" type="datetime1">
              <a:rPr lang="es-ES" smtClean="0"/>
              <a:t>03/10/2022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C12D989-9B60-49EC-B8C2-F28183B82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CF3ABEE-4E25-483A-8F00-D6FF3653E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24FF-0529-4AC3-89A7-C0336EA399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390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E9C15-5894-4DA4-B8BD-D3F35B78F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0FCFE9-B35A-4059-933D-B3D9428C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B53C-718F-4C1D-B9E5-23AAEB22CC8D}" type="datetime1">
              <a:rPr lang="es-ES" smtClean="0"/>
              <a:t>03/10/2022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89F56B-75D3-4C01-9EC7-76942420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99C218E-9F84-43AA-9850-88B1A64C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24FF-0529-4AC3-89A7-C0336EA399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036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4AFC675-DF88-4336-BC5A-19E984C19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6750-48B8-49C6-96A9-2BB6C421827B}" type="datetime1">
              <a:rPr lang="es-ES" smtClean="0"/>
              <a:t>03/10/2022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C6BE218-B5E6-4C5A-9CAA-2EDEE087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D526C5-A1EA-4AD9-903D-2309B159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24FF-0529-4AC3-89A7-C0336EA399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97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A5283-A817-40E4-9F50-F37590AB2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0C55EC-3D18-4812-A616-88C70FDBB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41DDAE-25E5-4A75-905A-A767D3B26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A7D66A-B032-4738-BF83-40E6F1D9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311B-C131-41C0-8105-545BE851E612}" type="datetime1">
              <a:rPr lang="es-ES" smtClean="0"/>
              <a:t>03/10/2022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C48B4F-E9AD-4AF4-A630-20D4FC3BC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331538-BD52-4560-9426-5CED1DE0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24FF-0529-4AC3-89A7-C0336EA399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25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DA69C0-5583-4267-90D0-3F9A95BB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FDA5C1-AD04-4CCF-87A4-B0F3C40322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ED4CD6-15EA-409F-B6E3-F12CB7AD7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7BD81C-5B59-48EA-8C5B-052CBC8E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98E0-D593-4F7F-B79D-B6236441BE06}" type="datetime1">
              <a:rPr lang="es-ES" smtClean="0"/>
              <a:t>03/10/2022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569912-55E9-4144-8194-6B607087A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8C2DBD-3E13-48E1-A2A0-DDE1E7E29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24FF-0529-4AC3-89A7-C0336EA399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61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AE619B8-9A0E-4DFB-8426-13E78F627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C3E420-BD7C-495E-98CF-93D7E6583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FFCB68-2A11-4BBD-AC29-C89628386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04373-FD13-4ECB-88B0-FC36F7B89F87}" type="datetime1">
              <a:rPr lang="es-ES" smtClean="0"/>
              <a:t>03/10/2022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19248D-30DF-43C4-B50A-0B7BD98B3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1874E1-468E-4C97-849F-BA2E99A03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F24FF-0529-4AC3-89A7-C0336EA399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35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gif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460FC62-DAF1-420B-9289-BE6AC370E595}"/>
              </a:ext>
            </a:extLst>
          </p:cNvPr>
          <p:cNvSpPr txBox="1"/>
          <p:nvPr/>
        </p:nvSpPr>
        <p:spPr>
          <a:xfrm>
            <a:off x="434877" y="2116806"/>
            <a:ext cx="67665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Octubre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6F854F-4C8F-46EE-B8A0-A25708D8CDBF}"/>
              </a:ext>
            </a:extLst>
          </p:cNvPr>
          <p:cNvSpPr txBox="1"/>
          <p:nvPr/>
        </p:nvSpPr>
        <p:spPr>
          <a:xfrm>
            <a:off x="5388868" y="3047830"/>
            <a:ext cx="62554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Robótico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5BCC41-F38C-4EF8-9FDE-66F59570C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82" y="402939"/>
            <a:ext cx="6255433" cy="161820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D03451C-8390-47C8-93E5-D76ADEA2D618}"/>
              </a:ext>
            </a:extLst>
          </p:cNvPr>
          <p:cNvSpPr txBox="1"/>
          <p:nvPr/>
        </p:nvSpPr>
        <p:spPr>
          <a:xfrm>
            <a:off x="9903119" y="5936565"/>
            <a:ext cx="174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Bauhaus 93" panose="04030905020B02020C02" pitchFamily="82" charset="0"/>
              </a:rPr>
              <a:t>Taller 1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0520D30-D1EF-0D55-B6C4-5A7B6B7745AE}"/>
              </a:ext>
            </a:extLst>
          </p:cNvPr>
          <p:cNvGrpSpPr/>
          <p:nvPr/>
        </p:nvGrpSpPr>
        <p:grpSpPr>
          <a:xfrm>
            <a:off x="346873" y="4909878"/>
            <a:ext cx="1710000" cy="1710000"/>
            <a:chOff x="346873" y="4909878"/>
            <a:chExt cx="1710000" cy="1710000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4BCC954B-9F9D-ED67-A00E-4D628C504E08}"/>
                </a:ext>
              </a:extLst>
            </p:cNvPr>
            <p:cNvGrpSpPr/>
            <p:nvPr/>
          </p:nvGrpSpPr>
          <p:grpSpPr>
            <a:xfrm>
              <a:off x="346873" y="4909878"/>
              <a:ext cx="1710000" cy="1710000"/>
              <a:chOff x="2403484" y="4774878"/>
              <a:chExt cx="1710000" cy="1710000"/>
            </a:xfrm>
          </p:grpSpPr>
          <p:sp>
            <p:nvSpPr>
              <p:cNvPr id="9" name="Rectángulo: esquinas redondeadas 8">
                <a:extLst>
                  <a:ext uri="{FF2B5EF4-FFF2-40B4-BE49-F238E27FC236}">
                    <a16:creationId xmlns:a16="http://schemas.microsoft.com/office/drawing/2014/main" id="{E069435F-0EDF-1B51-8E9C-739ECF03C5A3}"/>
                  </a:ext>
                </a:extLst>
              </p:cNvPr>
              <p:cNvSpPr/>
              <p:nvPr/>
            </p:nvSpPr>
            <p:spPr>
              <a:xfrm>
                <a:off x="2538484" y="4909878"/>
                <a:ext cx="1440000" cy="1440000"/>
              </a:xfrm>
              <a:prstGeom prst="roundRect">
                <a:avLst>
                  <a:gd name="adj" fmla="val 33085"/>
                </a:avLst>
              </a:prstGeom>
              <a:solidFill>
                <a:srgbClr val="062438"/>
              </a:solidFill>
              <a:ln>
                <a:solidFill>
                  <a:srgbClr val="0624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ángulo: esquinas redondeadas 9">
                <a:extLst>
                  <a:ext uri="{FF2B5EF4-FFF2-40B4-BE49-F238E27FC236}">
                    <a16:creationId xmlns:a16="http://schemas.microsoft.com/office/drawing/2014/main" id="{49E2BE42-96FF-3A56-15D6-AE6D5AF6F8D7}"/>
                  </a:ext>
                </a:extLst>
              </p:cNvPr>
              <p:cNvSpPr/>
              <p:nvPr/>
            </p:nvSpPr>
            <p:spPr>
              <a:xfrm>
                <a:off x="2403484" y="4774878"/>
                <a:ext cx="1710000" cy="1710000"/>
              </a:xfrm>
              <a:prstGeom prst="roundRect">
                <a:avLst>
                  <a:gd name="adj" fmla="val 33085"/>
                </a:avLst>
              </a:prstGeom>
              <a:noFill/>
              <a:ln w="76200">
                <a:solidFill>
                  <a:srgbClr val="0624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4E984A62-76D1-5A7B-9CD5-2AD3CF057709}"/>
                </a:ext>
              </a:extLst>
            </p:cNvPr>
            <p:cNvSpPr txBox="1"/>
            <p:nvPr/>
          </p:nvSpPr>
          <p:spPr>
            <a:xfrm>
              <a:off x="570931" y="5164713"/>
              <a:ext cx="126188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72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T</a:t>
              </a:r>
              <a:r>
                <a:rPr lang="es-ES" sz="48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  <a:endParaRPr lang="en-GB" sz="72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F385D73A-93B1-25F4-AA65-7D1FBDAC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24FF-0529-4AC3-89A7-C0336EA3994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0080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259930E-FC4D-4CEA-97C7-DE58F4C4A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91" y="-1057"/>
            <a:ext cx="8729709" cy="685905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9303D89-9B77-401E-A77F-687189303A49}"/>
              </a:ext>
            </a:extLst>
          </p:cNvPr>
          <p:cNvSpPr txBox="1"/>
          <p:nvPr/>
        </p:nvSpPr>
        <p:spPr>
          <a:xfrm>
            <a:off x="75984" y="3323601"/>
            <a:ext cx="2489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Bauhaus 93" panose="04030905020B02020C02" pitchFamily="82" charset="0"/>
              </a:rPr>
              <a:t>BLINK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3FED53DB-B940-454B-C3B9-091CB40B263F}"/>
              </a:ext>
            </a:extLst>
          </p:cNvPr>
          <p:cNvGrpSpPr/>
          <p:nvPr/>
        </p:nvGrpSpPr>
        <p:grpSpPr>
          <a:xfrm>
            <a:off x="326468" y="5725551"/>
            <a:ext cx="862949" cy="864000"/>
            <a:chOff x="2403484" y="4774878"/>
            <a:chExt cx="1710000" cy="1710000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07E11699-AE9A-8031-4654-E26C728D9A29}"/>
                </a:ext>
              </a:extLst>
            </p:cNvPr>
            <p:cNvSpPr/>
            <p:nvPr/>
          </p:nvSpPr>
          <p:spPr>
            <a:xfrm>
              <a:off x="2538484" y="4909878"/>
              <a:ext cx="1440000" cy="1440000"/>
            </a:xfrm>
            <a:prstGeom prst="roundRect">
              <a:avLst>
                <a:gd name="adj" fmla="val 33085"/>
              </a:avLst>
            </a:prstGeom>
            <a:solidFill>
              <a:srgbClr val="062438"/>
            </a:solidFill>
            <a:ln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DC430D84-2441-FFF7-D01D-BE4D8717513A}"/>
                </a:ext>
              </a:extLst>
            </p:cNvPr>
            <p:cNvSpPr/>
            <p:nvPr/>
          </p:nvSpPr>
          <p:spPr>
            <a:xfrm>
              <a:off x="2403484" y="4774878"/>
              <a:ext cx="1710000" cy="1710000"/>
            </a:xfrm>
            <a:prstGeom prst="roundRect">
              <a:avLst>
                <a:gd name="adj" fmla="val 33085"/>
              </a:avLst>
            </a:prstGeom>
            <a:noFill/>
            <a:ln w="76200"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FD34034E-D1BC-6D31-A4B8-73E9E5B1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596" y="5974988"/>
            <a:ext cx="726694" cy="365125"/>
          </a:xfrm>
        </p:spPr>
        <p:txBody>
          <a:bodyPr/>
          <a:lstStyle/>
          <a:p>
            <a:pPr algn="ctr"/>
            <a:fld id="{AE3F24FF-0529-4AC3-89A7-C0336EA39945}" type="slidenum">
              <a:rPr lang="es-ES" sz="3200" smtClean="0">
                <a:solidFill>
                  <a:schemeClr val="bg1"/>
                </a:solidFill>
              </a:rPr>
              <a:pPr algn="ctr"/>
              <a:t>10</a:t>
            </a:fld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1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5FCEB94-0A50-4936-AAAF-2754F5BAC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6" y="0"/>
            <a:ext cx="8728364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CFCCFE6-C9F8-489A-82BF-5636B81A948F}"/>
              </a:ext>
            </a:extLst>
          </p:cNvPr>
          <p:cNvSpPr txBox="1"/>
          <p:nvPr/>
        </p:nvSpPr>
        <p:spPr>
          <a:xfrm>
            <a:off x="75984" y="3323601"/>
            <a:ext cx="2489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Bauhaus 93" panose="04030905020B02020C02" pitchFamily="82" charset="0"/>
              </a:rPr>
              <a:t>BLINK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93C88A6-57AF-7CD8-38DB-5E50FB62D5A2}"/>
              </a:ext>
            </a:extLst>
          </p:cNvPr>
          <p:cNvGrpSpPr/>
          <p:nvPr/>
        </p:nvGrpSpPr>
        <p:grpSpPr>
          <a:xfrm>
            <a:off x="326468" y="5725551"/>
            <a:ext cx="862949" cy="864000"/>
            <a:chOff x="2403484" y="4774878"/>
            <a:chExt cx="1710000" cy="1710000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4FD4093E-BCAB-1924-9C0E-1F7B5628E12F}"/>
                </a:ext>
              </a:extLst>
            </p:cNvPr>
            <p:cNvSpPr/>
            <p:nvPr/>
          </p:nvSpPr>
          <p:spPr>
            <a:xfrm>
              <a:off x="2538484" y="4909878"/>
              <a:ext cx="1440000" cy="1440000"/>
            </a:xfrm>
            <a:prstGeom prst="roundRect">
              <a:avLst>
                <a:gd name="adj" fmla="val 33085"/>
              </a:avLst>
            </a:prstGeom>
            <a:solidFill>
              <a:srgbClr val="062438"/>
            </a:solidFill>
            <a:ln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8597B378-D327-9C82-3664-328C4B2ED731}"/>
                </a:ext>
              </a:extLst>
            </p:cNvPr>
            <p:cNvSpPr/>
            <p:nvPr/>
          </p:nvSpPr>
          <p:spPr>
            <a:xfrm>
              <a:off x="2403484" y="4774878"/>
              <a:ext cx="1710000" cy="1710000"/>
            </a:xfrm>
            <a:prstGeom prst="roundRect">
              <a:avLst>
                <a:gd name="adj" fmla="val 33085"/>
              </a:avLst>
            </a:prstGeom>
            <a:noFill/>
            <a:ln w="76200"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D5AA8043-CA38-BBDC-AB5A-F621C025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596" y="5974988"/>
            <a:ext cx="726694" cy="365125"/>
          </a:xfrm>
        </p:spPr>
        <p:txBody>
          <a:bodyPr/>
          <a:lstStyle/>
          <a:p>
            <a:pPr algn="ctr"/>
            <a:fld id="{AE3F24FF-0529-4AC3-89A7-C0336EA39945}" type="slidenum">
              <a:rPr lang="es-ES" sz="3200" smtClean="0">
                <a:solidFill>
                  <a:schemeClr val="bg1"/>
                </a:solidFill>
              </a:rPr>
              <a:pPr algn="ctr"/>
              <a:t>11</a:t>
            </a:fld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53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BF84663-D40F-4EBB-8B88-B747578AC8FA}"/>
              </a:ext>
            </a:extLst>
          </p:cNvPr>
          <p:cNvSpPr txBox="1"/>
          <p:nvPr/>
        </p:nvSpPr>
        <p:spPr>
          <a:xfrm>
            <a:off x="8939814" y="0"/>
            <a:ext cx="3252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Bauhaus 93" panose="04030905020B02020C02" pitchFamily="82" charset="0"/>
              </a:rPr>
              <a:t>REGULADOR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E9ECC1-EC2E-4AA0-8F69-9CDC7C14B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12" y="1970843"/>
            <a:ext cx="5440575" cy="388094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5009ADA-E136-4353-BC39-F26E8BD608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6" t="30567"/>
          <a:stretch/>
        </p:blipFill>
        <p:spPr>
          <a:xfrm>
            <a:off x="6491015" y="1325848"/>
            <a:ext cx="3435660" cy="4442677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C1418A22-6F64-A8B2-8DA3-6083806A3B68}"/>
              </a:ext>
            </a:extLst>
          </p:cNvPr>
          <p:cNvGrpSpPr/>
          <p:nvPr/>
        </p:nvGrpSpPr>
        <p:grpSpPr>
          <a:xfrm>
            <a:off x="326468" y="5725551"/>
            <a:ext cx="862949" cy="864000"/>
            <a:chOff x="2403484" y="4774878"/>
            <a:chExt cx="1710000" cy="1710000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92009187-9161-1C47-64D6-B8A7619D480E}"/>
                </a:ext>
              </a:extLst>
            </p:cNvPr>
            <p:cNvSpPr/>
            <p:nvPr/>
          </p:nvSpPr>
          <p:spPr>
            <a:xfrm>
              <a:off x="2538484" y="4909878"/>
              <a:ext cx="1440000" cy="1440000"/>
            </a:xfrm>
            <a:prstGeom prst="roundRect">
              <a:avLst>
                <a:gd name="adj" fmla="val 33085"/>
              </a:avLst>
            </a:prstGeom>
            <a:solidFill>
              <a:srgbClr val="062438"/>
            </a:solidFill>
            <a:ln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0047F8A3-4B7F-369D-2157-D534BA17C9F7}"/>
                </a:ext>
              </a:extLst>
            </p:cNvPr>
            <p:cNvSpPr/>
            <p:nvPr/>
          </p:nvSpPr>
          <p:spPr>
            <a:xfrm>
              <a:off x="2403484" y="4774878"/>
              <a:ext cx="1710000" cy="1710000"/>
            </a:xfrm>
            <a:prstGeom prst="roundRect">
              <a:avLst>
                <a:gd name="adj" fmla="val 33085"/>
              </a:avLst>
            </a:prstGeom>
            <a:noFill/>
            <a:ln w="76200"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Marcador de número de diapositiva 3">
            <a:extLst>
              <a:ext uri="{FF2B5EF4-FFF2-40B4-BE49-F238E27FC236}">
                <a16:creationId xmlns:a16="http://schemas.microsoft.com/office/drawing/2014/main" id="{806D60B9-400F-D794-2EDB-AB929F9BA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596" y="5974988"/>
            <a:ext cx="726694" cy="365125"/>
          </a:xfrm>
        </p:spPr>
        <p:txBody>
          <a:bodyPr/>
          <a:lstStyle/>
          <a:p>
            <a:pPr algn="ctr"/>
            <a:fld id="{AE3F24FF-0529-4AC3-89A7-C0336EA39945}" type="slidenum">
              <a:rPr lang="es-ES" sz="3200" smtClean="0">
                <a:solidFill>
                  <a:schemeClr val="bg1"/>
                </a:solidFill>
              </a:rPr>
              <a:pPr algn="ctr"/>
              <a:t>12</a:t>
            </a:fld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22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CA7E01D-61C1-4185-BEED-FACF7B7B1774}"/>
              </a:ext>
            </a:extLst>
          </p:cNvPr>
          <p:cNvSpPr txBox="1"/>
          <p:nvPr/>
        </p:nvSpPr>
        <p:spPr>
          <a:xfrm>
            <a:off x="5702723" y="0"/>
            <a:ext cx="64892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>
                <a:latin typeface="Bauhaus 93" panose="04030905020B02020C02" pitchFamily="82" charset="0"/>
              </a:rPr>
              <a:t>SENSORES Y ACTUADORES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71D181-CA5D-4B82-8D49-A8660BB6E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19" y="1700073"/>
            <a:ext cx="2533420" cy="315157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12C5876-2E0C-4780-98C8-3EAC8F95B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63" y="697287"/>
            <a:ext cx="3944990" cy="189834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121F6DB-2F6B-4921-AA15-8590D78BE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4171"/>
            <a:ext cx="3151573" cy="3151573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717C42BF-3624-9155-65BF-E50CCFE7E38E}"/>
              </a:ext>
            </a:extLst>
          </p:cNvPr>
          <p:cNvGrpSpPr/>
          <p:nvPr/>
        </p:nvGrpSpPr>
        <p:grpSpPr>
          <a:xfrm>
            <a:off x="326468" y="5725551"/>
            <a:ext cx="862949" cy="864000"/>
            <a:chOff x="2403484" y="4774878"/>
            <a:chExt cx="1710000" cy="1710000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CA561431-45BB-6305-7F7B-B2BDCC9E6382}"/>
                </a:ext>
              </a:extLst>
            </p:cNvPr>
            <p:cNvSpPr/>
            <p:nvPr/>
          </p:nvSpPr>
          <p:spPr>
            <a:xfrm>
              <a:off x="2538484" y="4909878"/>
              <a:ext cx="1440000" cy="1440000"/>
            </a:xfrm>
            <a:prstGeom prst="roundRect">
              <a:avLst>
                <a:gd name="adj" fmla="val 33085"/>
              </a:avLst>
            </a:prstGeom>
            <a:solidFill>
              <a:srgbClr val="062438"/>
            </a:solidFill>
            <a:ln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44279E75-C594-1F93-4FAA-3D8E3507D609}"/>
                </a:ext>
              </a:extLst>
            </p:cNvPr>
            <p:cNvSpPr/>
            <p:nvPr/>
          </p:nvSpPr>
          <p:spPr>
            <a:xfrm>
              <a:off x="2403484" y="4774878"/>
              <a:ext cx="1710000" cy="1710000"/>
            </a:xfrm>
            <a:prstGeom prst="roundRect">
              <a:avLst>
                <a:gd name="adj" fmla="val 33085"/>
              </a:avLst>
            </a:prstGeom>
            <a:noFill/>
            <a:ln w="76200"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Marcador de número de diapositiva 3">
            <a:extLst>
              <a:ext uri="{FF2B5EF4-FFF2-40B4-BE49-F238E27FC236}">
                <a16:creationId xmlns:a16="http://schemas.microsoft.com/office/drawing/2014/main" id="{3765131C-56C8-7FA6-07C7-CBF37274D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596" y="5974988"/>
            <a:ext cx="726694" cy="365125"/>
          </a:xfrm>
        </p:spPr>
        <p:txBody>
          <a:bodyPr/>
          <a:lstStyle/>
          <a:p>
            <a:pPr algn="ctr"/>
            <a:fld id="{AE3F24FF-0529-4AC3-89A7-C0336EA39945}" type="slidenum">
              <a:rPr lang="es-ES" sz="3200" smtClean="0">
                <a:solidFill>
                  <a:schemeClr val="bg1"/>
                </a:solidFill>
              </a:rPr>
              <a:pPr algn="ctr"/>
              <a:t>13</a:t>
            </a:fld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36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8B529FB-FC09-4F09-A6E6-6AD8636D1E30}"/>
              </a:ext>
            </a:extLst>
          </p:cNvPr>
          <p:cNvSpPr txBox="1"/>
          <p:nvPr/>
        </p:nvSpPr>
        <p:spPr>
          <a:xfrm>
            <a:off x="9702337" y="0"/>
            <a:ext cx="2489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Bauhaus 93" panose="04030905020B02020C02" pitchFamily="82" charset="0"/>
              </a:rPr>
              <a:t>PWM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5588E5-1CEB-4D28-A885-11CA296C7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99" y="2808572"/>
            <a:ext cx="9898602" cy="404942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D8ABEE5-A261-4FA4-96E9-B7FEE7922453}"/>
              </a:ext>
            </a:extLst>
          </p:cNvPr>
          <p:cNvSpPr txBox="1"/>
          <p:nvPr/>
        </p:nvSpPr>
        <p:spPr>
          <a:xfrm>
            <a:off x="0" y="1602064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/>
              <a:t>DIGITAL</a:t>
            </a:r>
            <a:r>
              <a:rPr lang="es-ES" sz="2800" dirty="0"/>
              <a:t>: Solo podemos generar salidas de 0 o 5v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/>
              <a:t>PWM</a:t>
            </a:r>
            <a:r>
              <a:rPr lang="es-ES" sz="2800" dirty="0"/>
              <a:t>: Creamos un tren de pulsos para variar la tensión media. Se usa para señales analógicas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32F145-3D79-4588-B688-EF97B431B2D2}"/>
              </a:ext>
            </a:extLst>
          </p:cNvPr>
          <p:cNvSpPr txBox="1"/>
          <p:nvPr/>
        </p:nvSpPr>
        <p:spPr>
          <a:xfrm>
            <a:off x="9619913" y="677474"/>
            <a:ext cx="2654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Pulse Wave </a:t>
            </a:r>
            <a:r>
              <a:rPr lang="es-ES" sz="2000" dirty="0" err="1"/>
              <a:t>Modulation</a:t>
            </a:r>
            <a:endParaRPr lang="es-ES" sz="2000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C7E659EF-9356-47B8-45EC-DDC213E35A5D}"/>
              </a:ext>
            </a:extLst>
          </p:cNvPr>
          <p:cNvGrpSpPr/>
          <p:nvPr/>
        </p:nvGrpSpPr>
        <p:grpSpPr>
          <a:xfrm>
            <a:off x="326468" y="5725551"/>
            <a:ext cx="862949" cy="864000"/>
            <a:chOff x="2403484" y="4774878"/>
            <a:chExt cx="1710000" cy="1710000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0675E8F1-FE59-AFDD-36F8-AEB9004DCA44}"/>
                </a:ext>
              </a:extLst>
            </p:cNvPr>
            <p:cNvSpPr/>
            <p:nvPr/>
          </p:nvSpPr>
          <p:spPr>
            <a:xfrm>
              <a:off x="2538484" y="4909878"/>
              <a:ext cx="1440000" cy="1440000"/>
            </a:xfrm>
            <a:prstGeom prst="roundRect">
              <a:avLst>
                <a:gd name="adj" fmla="val 33085"/>
              </a:avLst>
            </a:prstGeom>
            <a:solidFill>
              <a:srgbClr val="062438"/>
            </a:solidFill>
            <a:ln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FB629252-7FE8-2507-2324-2F3F39BEF1CE}"/>
                </a:ext>
              </a:extLst>
            </p:cNvPr>
            <p:cNvSpPr/>
            <p:nvPr/>
          </p:nvSpPr>
          <p:spPr>
            <a:xfrm>
              <a:off x="2403484" y="4774878"/>
              <a:ext cx="1710000" cy="1710000"/>
            </a:xfrm>
            <a:prstGeom prst="roundRect">
              <a:avLst>
                <a:gd name="adj" fmla="val 33085"/>
              </a:avLst>
            </a:prstGeom>
            <a:noFill/>
            <a:ln w="76200"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Marcador de número de diapositiva 3">
            <a:extLst>
              <a:ext uri="{FF2B5EF4-FFF2-40B4-BE49-F238E27FC236}">
                <a16:creationId xmlns:a16="http://schemas.microsoft.com/office/drawing/2014/main" id="{10CA7A40-5746-7149-FF30-EB66A35C7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596" y="5974988"/>
            <a:ext cx="726694" cy="365125"/>
          </a:xfrm>
        </p:spPr>
        <p:txBody>
          <a:bodyPr/>
          <a:lstStyle/>
          <a:p>
            <a:pPr algn="ctr"/>
            <a:fld id="{AE3F24FF-0529-4AC3-89A7-C0336EA39945}" type="slidenum">
              <a:rPr lang="es-ES" sz="3200" smtClean="0">
                <a:solidFill>
                  <a:schemeClr val="bg1"/>
                </a:solidFill>
              </a:rPr>
              <a:pPr algn="ctr"/>
              <a:t>14</a:t>
            </a:fld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4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0AE9040-AA06-4F3C-9050-429EEEF1D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81" y="1398359"/>
            <a:ext cx="7410450" cy="47720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974D990-D470-4CDE-8860-4C0EF2B0AE9E}"/>
              </a:ext>
            </a:extLst>
          </p:cNvPr>
          <p:cNvSpPr txBox="1"/>
          <p:nvPr/>
        </p:nvSpPr>
        <p:spPr>
          <a:xfrm>
            <a:off x="0" y="1722269"/>
            <a:ext cx="44654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/>
              <a:t>A y D están unidos horizontalmente.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/>
              <a:t>B y C están unidos verticalmente.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94726A-FCAA-481F-8C19-8D540BD52D47}"/>
              </a:ext>
            </a:extLst>
          </p:cNvPr>
          <p:cNvSpPr txBox="1"/>
          <p:nvPr/>
        </p:nvSpPr>
        <p:spPr>
          <a:xfrm>
            <a:off x="8353887" y="0"/>
            <a:ext cx="383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Bauhaus 93" panose="04030905020B02020C02" pitchFamily="82" charset="0"/>
              </a:rPr>
              <a:t>PROTOBOARD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EDD6603-3382-4B59-4F1E-97705792118A}"/>
              </a:ext>
            </a:extLst>
          </p:cNvPr>
          <p:cNvGrpSpPr/>
          <p:nvPr/>
        </p:nvGrpSpPr>
        <p:grpSpPr>
          <a:xfrm>
            <a:off x="326468" y="5725551"/>
            <a:ext cx="862949" cy="864000"/>
            <a:chOff x="2403484" y="4774878"/>
            <a:chExt cx="1710000" cy="1710000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088056F0-92AA-8AF2-5B58-43C61A192033}"/>
                </a:ext>
              </a:extLst>
            </p:cNvPr>
            <p:cNvSpPr/>
            <p:nvPr/>
          </p:nvSpPr>
          <p:spPr>
            <a:xfrm>
              <a:off x="2538484" y="4909878"/>
              <a:ext cx="1440000" cy="1440000"/>
            </a:xfrm>
            <a:prstGeom prst="roundRect">
              <a:avLst>
                <a:gd name="adj" fmla="val 33085"/>
              </a:avLst>
            </a:prstGeom>
            <a:solidFill>
              <a:srgbClr val="062438"/>
            </a:solidFill>
            <a:ln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398BF5E0-BC8D-9987-A252-55837AC47F7F}"/>
                </a:ext>
              </a:extLst>
            </p:cNvPr>
            <p:cNvSpPr/>
            <p:nvPr/>
          </p:nvSpPr>
          <p:spPr>
            <a:xfrm>
              <a:off x="2403484" y="4774878"/>
              <a:ext cx="1710000" cy="1710000"/>
            </a:xfrm>
            <a:prstGeom prst="roundRect">
              <a:avLst>
                <a:gd name="adj" fmla="val 33085"/>
              </a:avLst>
            </a:prstGeom>
            <a:noFill/>
            <a:ln w="76200"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Marcador de número de diapositiva 3">
            <a:extLst>
              <a:ext uri="{FF2B5EF4-FFF2-40B4-BE49-F238E27FC236}">
                <a16:creationId xmlns:a16="http://schemas.microsoft.com/office/drawing/2014/main" id="{84113018-C6B2-0FC5-37B1-477ACC5F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596" y="5974988"/>
            <a:ext cx="726694" cy="365125"/>
          </a:xfrm>
        </p:spPr>
        <p:txBody>
          <a:bodyPr/>
          <a:lstStyle/>
          <a:p>
            <a:pPr algn="ctr"/>
            <a:fld id="{AE3F24FF-0529-4AC3-89A7-C0336EA39945}" type="slidenum">
              <a:rPr lang="es-ES" sz="3200" smtClean="0">
                <a:solidFill>
                  <a:schemeClr val="bg1"/>
                </a:solidFill>
              </a:rPr>
              <a:pPr algn="ctr"/>
              <a:t>15</a:t>
            </a:fld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57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ABEC9A9-2470-4087-B036-AA2DC5DBBE2A}"/>
              </a:ext>
            </a:extLst>
          </p:cNvPr>
          <p:cNvSpPr txBox="1"/>
          <p:nvPr/>
        </p:nvSpPr>
        <p:spPr>
          <a:xfrm>
            <a:off x="8469297" y="0"/>
            <a:ext cx="3722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Bauhaus 93" panose="04030905020B02020C02" pitchFamily="82" charset="0"/>
              </a:rPr>
              <a:t>SERVOMOTOR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4D7136-1C70-400A-BE21-3EF87F4E39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8" b="38900"/>
          <a:stretch/>
        </p:blipFill>
        <p:spPr>
          <a:xfrm>
            <a:off x="7327638" y="2993993"/>
            <a:ext cx="3857625" cy="2379216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B51CB14E-5CBA-452E-98FE-94C495595974}"/>
              </a:ext>
            </a:extLst>
          </p:cNvPr>
          <p:cNvCxnSpPr/>
          <p:nvPr/>
        </p:nvCxnSpPr>
        <p:spPr>
          <a:xfrm>
            <a:off x="7759083" y="2015231"/>
            <a:ext cx="1047566" cy="12339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CC37D968-1312-4DA6-892D-2E771840BBAB}"/>
              </a:ext>
            </a:extLst>
          </p:cNvPr>
          <p:cNvSpPr txBox="1"/>
          <p:nvPr/>
        </p:nvSpPr>
        <p:spPr>
          <a:xfrm>
            <a:off x="7241249" y="1553566"/>
            <a:ext cx="1035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SERVO</a:t>
            </a:r>
            <a:endParaRPr lang="es-ES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DB22F68-1611-4A9A-B813-F548A4D66CE1}"/>
              </a:ext>
            </a:extLst>
          </p:cNvPr>
          <p:cNvSpPr txBox="1"/>
          <p:nvPr/>
        </p:nvSpPr>
        <p:spPr>
          <a:xfrm>
            <a:off x="426127" y="2405849"/>
            <a:ext cx="63209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/>
              <a:t>Gira en el rango de 0º a 180º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/>
              <a:t>Se mueve a velocidad constante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/>
              <a:t>Tiene tres entradas: una negativa otra positiva y otra de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/>
              <a:t>El pin de control se puede conectar a cualquier pin del Arduino.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804974DA-BA42-C43B-E08A-1EAA19E382FD}"/>
              </a:ext>
            </a:extLst>
          </p:cNvPr>
          <p:cNvGrpSpPr/>
          <p:nvPr/>
        </p:nvGrpSpPr>
        <p:grpSpPr>
          <a:xfrm>
            <a:off x="326468" y="5725551"/>
            <a:ext cx="862949" cy="864000"/>
            <a:chOff x="2403484" y="4774878"/>
            <a:chExt cx="1710000" cy="1710000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C78CDF1E-5B2F-406C-F295-805ECD7CC75C}"/>
                </a:ext>
              </a:extLst>
            </p:cNvPr>
            <p:cNvSpPr/>
            <p:nvPr/>
          </p:nvSpPr>
          <p:spPr>
            <a:xfrm>
              <a:off x="2538484" y="4909878"/>
              <a:ext cx="1440000" cy="1440000"/>
            </a:xfrm>
            <a:prstGeom prst="roundRect">
              <a:avLst>
                <a:gd name="adj" fmla="val 33085"/>
              </a:avLst>
            </a:prstGeom>
            <a:solidFill>
              <a:srgbClr val="062438"/>
            </a:solidFill>
            <a:ln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7DC912CA-4396-AED2-E365-FF6C957DBEEB}"/>
                </a:ext>
              </a:extLst>
            </p:cNvPr>
            <p:cNvSpPr/>
            <p:nvPr/>
          </p:nvSpPr>
          <p:spPr>
            <a:xfrm>
              <a:off x="2403484" y="4774878"/>
              <a:ext cx="1710000" cy="1710000"/>
            </a:xfrm>
            <a:prstGeom prst="roundRect">
              <a:avLst>
                <a:gd name="adj" fmla="val 33085"/>
              </a:avLst>
            </a:prstGeom>
            <a:noFill/>
            <a:ln w="76200"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Marcador de número de diapositiva 3">
            <a:extLst>
              <a:ext uri="{FF2B5EF4-FFF2-40B4-BE49-F238E27FC236}">
                <a16:creationId xmlns:a16="http://schemas.microsoft.com/office/drawing/2014/main" id="{B398ABC7-B31C-B13D-248D-08EB9A946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596" y="5974988"/>
            <a:ext cx="726694" cy="365125"/>
          </a:xfrm>
        </p:spPr>
        <p:txBody>
          <a:bodyPr/>
          <a:lstStyle/>
          <a:p>
            <a:pPr algn="ctr"/>
            <a:fld id="{AE3F24FF-0529-4AC3-89A7-C0336EA39945}" type="slidenum">
              <a:rPr lang="es-ES" sz="3200" smtClean="0">
                <a:solidFill>
                  <a:schemeClr val="bg1"/>
                </a:solidFill>
              </a:rPr>
              <a:pPr algn="ctr"/>
              <a:t>16</a:t>
            </a:fld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31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E76F7EF-D514-4C4A-8C39-17D66B863391}"/>
              </a:ext>
            </a:extLst>
          </p:cNvPr>
          <p:cNvSpPr txBox="1"/>
          <p:nvPr/>
        </p:nvSpPr>
        <p:spPr>
          <a:xfrm>
            <a:off x="7634797" y="0"/>
            <a:ext cx="4557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Bauhaus 93" panose="04030905020B02020C02" pitchFamily="82" charset="0"/>
              </a:rPr>
              <a:t>MONTAJE SERVO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E043F1-FF48-46A7-87C4-A7508E6E5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2"/>
          <a:stretch/>
        </p:blipFill>
        <p:spPr>
          <a:xfrm>
            <a:off x="2469602" y="867097"/>
            <a:ext cx="7550474" cy="4796858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5185B763-618F-35C0-A28E-B21DB3B17918}"/>
              </a:ext>
            </a:extLst>
          </p:cNvPr>
          <p:cNvGrpSpPr/>
          <p:nvPr/>
        </p:nvGrpSpPr>
        <p:grpSpPr>
          <a:xfrm>
            <a:off x="326468" y="5725551"/>
            <a:ext cx="862949" cy="864000"/>
            <a:chOff x="2403484" y="4774878"/>
            <a:chExt cx="1710000" cy="1710000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039598BD-DD66-CAC2-1B2D-A030173B8B0C}"/>
                </a:ext>
              </a:extLst>
            </p:cNvPr>
            <p:cNvSpPr/>
            <p:nvPr/>
          </p:nvSpPr>
          <p:spPr>
            <a:xfrm>
              <a:off x="2538484" y="4909878"/>
              <a:ext cx="1440000" cy="1440000"/>
            </a:xfrm>
            <a:prstGeom prst="roundRect">
              <a:avLst>
                <a:gd name="adj" fmla="val 33085"/>
              </a:avLst>
            </a:prstGeom>
            <a:solidFill>
              <a:srgbClr val="062438"/>
            </a:solidFill>
            <a:ln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5283CC9C-ABBE-D9DB-6761-BC2588067E3A}"/>
                </a:ext>
              </a:extLst>
            </p:cNvPr>
            <p:cNvSpPr/>
            <p:nvPr/>
          </p:nvSpPr>
          <p:spPr>
            <a:xfrm>
              <a:off x="2403484" y="4774878"/>
              <a:ext cx="1710000" cy="1710000"/>
            </a:xfrm>
            <a:prstGeom prst="roundRect">
              <a:avLst>
                <a:gd name="adj" fmla="val 33085"/>
              </a:avLst>
            </a:prstGeom>
            <a:noFill/>
            <a:ln w="76200"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56ABD6F1-FE17-17F1-B16B-3299A1664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596" y="5974988"/>
            <a:ext cx="726694" cy="365125"/>
          </a:xfrm>
        </p:spPr>
        <p:txBody>
          <a:bodyPr/>
          <a:lstStyle/>
          <a:p>
            <a:pPr algn="ctr"/>
            <a:fld id="{AE3F24FF-0529-4AC3-89A7-C0336EA39945}" type="slidenum">
              <a:rPr lang="es-ES" sz="3200" smtClean="0">
                <a:solidFill>
                  <a:schemeClr val="bg1"/>
                </a:solidFill>
              </a:rPr>
              <a:pPr algn="ctr"/>
              <a:t>17</a:t>
            </a:fld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37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E132448-AF63-4E28-9E85-AD48F9706395}"/>
              </a:ext>
            </a:extLst>
          </p:cNvPr>
          <p:cNvSpPr txBox="1"/>
          <p:nvPr/>
        </p:nvSpPr>
        <p:spPr>
          <a:xfrm>
            <a:off x="7519387" y="0"/>
            <a:ext cx="4672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Bauhaus 93" panose="04030905020B02020C02" pitchFamily="82" charset="0"/>
              </a:rPr>
              <a:t>POTENCIÓMETRO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FF63B4-814B-4F8C-88F5-79FCC70CB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29" y="1313896"/>
            <a:ext cx="5920513" cy="37639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A1301E3-D769-4C69-BF60-943659640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80" y="1758709"/>
            <a:ext cx="2986599" cy="143716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545E5A3-F5FE-4625-8DC3-CE03F5CD1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014" y="3888603"/>
            <a:ext cx="1047750" cy="1628775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71DF9EA4-29CD-A65E-6E11-98DFBFD93FC6}"/>
              </a:ext>
            </a:extLst>
          </p:cNvPr>
          <p:cNvGrpSpPr/>
          <p:nvPr/>
        </p:nvGrpSpPr>
        <p:grpSpPr>
          <a:xfrm>
            <a:off x="326468" y="5725551"/>
            <a:ext cx="862949" cy="864000"/>
            <a:chOff x="2403484" y="4774878"/>
            <a:chExt cx="1710000" cy="1710000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40A55EEC-D337-E655-E690-75127735F65D}"/>
                </a:ext>
              </a:extLst>
            </p:cNvPr>
            <p:cNvSpPr/>
            <p:nvPr/>
          </p:nvSpPr>
          <p:spPr>
            <a:xfrm>
              <a:off x="2538484" y="4909878"/>
              <a:ext cx="1440000" cy="1440000"/>
            </a:xfrm>
            <a:prstGeom prst="roundRect">
              <a:avLst>
                <a:gd name="adj" fmla="val 33085"/>
              </a:avLst>
            </a:prstGeom>
            <a:solidFill>
              <a:srgbClr val="062438"/>
            </a:solidFill>
            <a:ln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28D03529-44DD-5441-EAF1-27E4E9FFE37A}"/>
                </a:ext>
              </a:extLst>
            </p:cNvPr>
            <p:cNvSpPr/>
            <p:nvPr/>
          </p:nvSpPr>
          <p:spPr>
            <a:xfrm>
              <a:off x="2403484" y="4774878"/>
              <a:ext cx="1710000" cy="1710000"/>
            </a:xfrm>
            <a:prstGeom prst="roundRect">
              <a:avLst>
                <a:gd name="adj" fmla="val 33085"/>
              </a:avLst>
            </a:prstGeom>
            <a:noFill/>
            <a:ln w="76200"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Marcador de número de diapositiva 3">
            <a:extLst>
              <a:ext uri="{FF2B5EF4-FFF2-40B4-BE49-F238E27FC236}">
                <a16:creationId xmlns:a16="http://schemas.microsoft.com/office/drawing/2014/main" id="{AF16A0DF-974D-8E41-4147-3FAB19369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596" y="5974988"/>
            <a:ext cx="726694" cy="365125"/>
          </a:xfrm>
        </p:spPr>
        <p:txBody>
          <a:bodyPr/>
          <a:lstStyle/>
          <a:p>
            <a:pPr algn="ctr"/>
            <a:fld id="{AE3F24FF-0529-4AC3-89A7-C0336EA39945}" type="slidenum">
              <a:rPr lang="es-ES" sz="3200" smtClean="0">
                <a:solidFill>
                  <a:schemeClr val="bg1"/>
                </a:solidFill>
              </a:rPr>
              <a:pPr algn="ctr"/>
              <a:t>18</a:t>
            </a:fld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32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F9BABA7-8EC1-4F4E-A86C-3EC9C4D70C09}"/>
              </a:ext>
            </a:extLst>
          </p:cNvPr>
          <p:cNvSpPr txBox="1"/>
          <p:nvPr/>
        </p:nvSpPr>
        <p:spPr>
          <a:xfrm>
            <a:off x="7519387" y="0"/>
            <a:ext cx="46726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Bauhaus 93" panose="04030905020B02020C02" pitchFamily="82" charset="0"/>
              </a:rPr>
              <a:t>MONTAJE POTENCIÓMETRO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282D3F-E3BA-408D-83D2-3AA02FCFA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39" y="1446550"/>
            <a:ext cx="7932480" cy="4581388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449100C9-1059-3CB7-91CD-C2AB02CF7113}"/>
              </a:ext>
            </a:extLst>
          </p:cNvPr>
          <p:cNvGrpSpPr/>
          <p:nvPr/>
        </p:nvGrpSpPr>
        <p:grpSpPr>
          <a:xfrm>
            <a:off x="326468" y="5725551"/>
            <a:ext cx="862949" cy="864000"/>
            <a:chOff x="2403484" y="4774878"/>
            <a:chExt cx="1710000" cy="1710000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40072651-867C-9FA6-F581-8A5A6EDF7AD5}"/>
                </a:ext>
              </a:extLst>
            </p:cNvPr>
            <p:cNvSpPr/>
            <p:nvPr/>
          </p:nvSpPr>
          <p:spPr>
            <a:xfrm>
              <a:off x="2538484" y="4909878"/>
              <a:ext cx="1440000" cy="1440000"/>
            </a:xfrm>
            <a:prstGeom prst="roundRect">
              <a:avLst>
                <a:gd name="adj" fmla="val 33085"/>
              </a:avLst>
            </a:prstGeom>
            <a:solidFill>
              <a:srgbClr val="062438"/>
            </a:solidFill>
            <a:ln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4850A602-8DF9-838E-4520-E7E0D88FBC5A}"/>
                </a:ext>
              </a:extLst>
            </p:cNvPr>
            <p:cNvSpPr/>
            <p:nvPr/>
          </p:nvSpPr>
          <p:spPr>
            <a:xfrm>
              <a:off x="2403484" y="4774878"/>
              <a:ext cx="1710000" cy="1710000"/>
            </a:xfrm>
            <a:prstGeom prst="roundRect">
              <a:avLst>
                <a:gd name="adj" fmla="val 33085"/>
              </a:avLst>
            </a:prstGeom>
            <a:noFill/>
            <a:ln w="76200"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CD51B21C-BE32-B35F-18CC-625B51EF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596" y="5974988"/>
            <a:ext cx="726694" cy="365125"/>
          </a:xfrm>
        </p:spPr>
        <p:txBody>
          <a:bodyPr/>
          <a:lstStyle/>
          <a:p>
            <a:pPr algn="ctr"/>
            <a:fld id="{AE3F24FF-0529-4AC3-89A7-C0336EA39945}" type="slidenum">
              <a:rPr lang="es-ES" sz="3200" smtClean="0">
                <a:solidFill>
                  <a:schemeClr val="bg1"/>
                </a:solidFill>
              </a:rPr>
              <a:pPr algn="ctr"/>
              <a:t>19</a:t>
            </a:fld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88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88DDAE1-23A6-4692-B179-C3A45975A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69" y="0"/>
            <a:ext cx="3758588" cy="375858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CFE82B7-6570-414A-BBEC-B3AA81691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35" y="3633363"/>
            <a:ext cx="4119239" cy="307671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B225DE6-3711-4CD8-8B8D-B4CDC56266F1}"/>
              </a:ext>
            </a:extLst>
          </p:cNvPr>
          <p:cNvSpPr txBox="1"/>
          <p:nvPr/>
        </p:nvSpPr>
        <p:spPr>
          <a:xfrm>
            <a:off x="757943" y="2281260"/>
            <a:ext cx="657539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>
                <a:latin typeface="Bauhaus 93" panose="04030905020B02020C02" pitchFamily="82" charset="0"/>
              </a:rPr>
              <a:t>¿Qué es Reset?</a:t>
            </a:r>
          </a:p>
          <a:p>
            <a:endParaRPr lang="es-ES" dirty="0"/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/>
              <a:t>Robótica, electrónica e informática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/>
              <a:t>Impresión 3D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/>
              <a:t>Cybertech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D6C052EF-7C06-FECD-DFBF-61C50D329B60}"/>
              </a:ext>
            </a:extLst>
          </p:cNvPr>
          <p:cNvGrpSpPr/>
          <p:nvPr/>
        </p:nvGrpSpPr>
        <p:grpSpPr>
          <a:xfrm>
            <a:off x="326468" y="5725551"/>
            <a:ext cx="862949" cy="864000"/>
            <a:chOff x="2403484" y="4774878"/>
            <a:chExt cx="1710000" cy="1710000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DF68ED63-1D7F-9CEB-9A62-2CD2CC6900AB}"/>
                </a:ext>
              </a:extLst>
            </p:cNvPr>
            <p:cNvSpPr/>
            <p:nvPr/>
          </p:nvSpPr>
          <p:spPr>
            <a:xfrm>
              <a:off x="2538484" y="4909878"/>
              <a:ext cx="1440000" cy="1440000"/>
            </a:xfrm>
            <a:prstGeom prst="roundRect">
              <a:avLst>
                <a:gd name="adj" fmla="val 33085"/>
              </a:avLst>
            </a:prstGeom>
            <a:solidFill>
              <a:srgbClr val="062438"/>
            </a:solidFill>
            <a:ln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756B429D-3C91-24C6-D13E-BAD5BF26D67C}"/>
                </a:ext>
              </a:extLst>
            </p:cNvPr>
            <p:cNvSpPr/>
            <p:nvPr/>
          </p:nvSpPr>
          <p:spPr>
            <a:xfrm>
              <a:off x="2403484" y="4774878"/>
              <a:ext cx="1710000" cy="1710000"/>
            </a:xfrm>
            <a:prstGeom prst="roundRect">
              <a:avLst>
                <a:gd name="adj" fmla="val 33085"/>
              </a:avLst>
            </a:prstGeom>
            <a:noFill/>
            <a:ln w="76200"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9E50750-6A42-CC0B-512A-2964EE323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596" y="5974988"/>
            <a:ext cx="726694" cy="365125"/>
          </a:xfrm>
        </p:spPr>
        <p:txBody>
          <a:bodyPr/>
          <a:lstStyle/>
          <a:p>
            <a:pPr algn="ctr"/>
            <a:fld id="{AE3F24FF-0529-4AC3-89A7-C0336EA39945}" type="slidenum">
              <a:rPr lang="es-ES" sz="3200" smtClean="0">
                <a:solidFill>
                  <a:schemeClr val="bg1"/>
                </a:solidFill>
              </a:rPr>
              <a:pPr algn="ctr"/>
              <a:t>2</a:t>
            </a:fld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83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713853F-F15D-4CBB-B606-32CE9E6C0699}"/>
              </a:ext>
            </a:extLst>
          </p:cNvPr>
          <p:cNvSpPr txBox="1"/>
          <p:nvPr/>
        </p:nvSpPr>
        <p:spPr>
          <a:xfrm>
            <a:off x="5530788" y="0"/>
            <a:ext cx="66612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Bauhaus 93" panose="04030905020B02020C02" pitchFamily="82" charset="0"/>
              </a:rPr>
              <a:t>CONTROL DE SERVO CON POTENCIÓMETRO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D2C772-8E1F-4C23-9D81-4CB399EF55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4"/>
          <a:stretch/>
        </p:blipFill>
        <p:spPr>
          <a:xfrm>
            <a:off x="1065321" y="1873188"/>
            <a:ext cx="9267202" cy="49848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B36F537-EB42-4A8E-89C2-019276EAAA34}"/>
              </a:ext>
            </a:extLst>
          </p:cNvPr>
          <p:cNvSpPr/>
          <p:nvPr/>
        </p:nvSpPr>
        <p:spPr>
          <a:xfrm>
            <a:off x="1859477" y="1349968"/>
            <a:ext cx="8182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Cargar el programa: Archivo/Ejemplos/Servo/</a:t>
            </a:r>
            <a:r>
              <a:rPr lang="es-E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Knob</a:t>
            </a: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266C12C-CDAA-47C1-4636-2C82EB70F4D8}"/>
              </a:ext>
            </a:extLst>
          </p:cNvPr>
          <p:cNvGrpSpPr/>
          <p:nvPr/>
        </p:nvGrpSpPr>
        <p:grpSpPr>
          <a:xfrm>
            <a:off x="326468" y="5725551"/>
            <a:ext cx="862949" cy="864000"/>
            <a:chOff x="2403484" y="4774878"/>
            <a:chExt cx="1710000" cy="1710000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2B966F29-A27F-4E56-98FB-FBAC8F47504C}"/>
                </a:ext>
              </a:extLst>
            </p:cNvPr>
            <p:cNvSpPr/>
            <p:nvPr/>
          </p:nvSpPr>
          <p:spPr>
            <a:xfrm>
              <a:off x="2538484" y="4909878"/>
              <a:ext cx="1440000" cy="1440000"/>
            </a:xfrm>
            <a:prstGeom prst="roundRect">
              <a:avLst>
                <a:gd name="adj" fmla="val 33085"/>
              </a:avLst>
            </a:prstGeom>
            <a:solidFill>
              <a:srgbClr val="062438"/>
            </a:solidFill>
            <a:ln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C499E9CB-1582-E7CE-1291-359DACE2642E}"/>
                </a:ext>
              </a:extLst>
            </p:cNvPr>
            <p:cNvSpPr/>
            <p:nvPr/>
          </p:nvSpPr>
          <p:spPr>
            <a:xfrm>
              <a:off x="2403484" y="4774878"/>
              <a:ext cx="1710000" cy="1710000"/>
            </a:xfrm>
            <a:prstGeom prst="roundRect">
              <a:avLst>
                <a:gd name="adj" fmla="val 33085"/>
              </a:avLst>
            </a:prstGeom>
            <a:noFill/>
            <a:ln w="76200"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Marcador de número de diapositiva 3">
            <a:extLst>
              <a:ext uri="{FF2B5EF4-FFF2-40B4-BE49-F238E27FC236}">
                <a16:creationId xmlns:a16="http://schemas.microsoft.com/office/drawing/2014/main" id="{65AB60B0-0C5D-1235-C0F4-49218EFB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596" y="5974988"/>
            <a:ext cx="726694" cy="365125"/>
          </a:xfrm>
        </p:spPr>
        <p:txBody>
          <a:bodyPr/>
          <a:lstStyle/>
          <a:p>
            <a:pPr algn="ctr"/>
            <a:fld id="{AE3F24FF-0529-4AC3-89A7-C0336EA39945}" type="slidenum">
              <a:rPr lang="es-ES" sz="3200" smtClean="0">
                <a:solidFill>
                  <a:schemeClr val="bg1"/>
                </a:solidFill>
              </a:rPr>
              <a:pPr algn="ctr"/>
              <a:t>20</a:t>
            </a:fld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11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AE46C5-5215-4EB4-A0F0-1A8F66194581}"/>
              </a:ext>
            </a:extLst>
          </p:cNvPr>
          <p:cNvSpPr txBox="1"/>
          <p:nvPr/>
        </p:nvSpPr>
        <p:spPr>
          <a:xfrm>
            <a:off x="9702337" y="0"/>
            <a:ext cx="2489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Bauhaus 93" panose="04030905020B02020C02" pitchFamily="82" charset="0"/>
              </a:rPr>
              <a:t>LDR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4EA659B-1F27-4B4C-A5EF-7879753B4650}"/>
              </a:ext>
            </a:extLst>
          </p:cNvPr>
          <p:cNvSpPr/>
          <p:nvPr/>
        </p:nvSpPr>
        <p:spPr>
          <a:xfrm>
            <a:off x="719092" y="2305615"/>
            <a:ext cx="5024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Es una resistencia dependiente de la intensidad luminosa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A más luminosidad menos resistencia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4998562-FFB7-4A4F-8DA6-4EA7B7669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147" y="1402209"/>
            <a:ext cx="4053581" cy="4053581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E2DEE569-151B-516D-9B0C-2F300AC2494B}"/>
              </a:ext>
            </a:extLst>
          </p:cNvPr>
          <p:cNvGrpSpPr/>
          <p:nvPr/>
        </p:nvGrpSpPr>
        <p:grpSpPr>
          <a:xfrm>
            <a:off x="326468" y="5725551"/>
            <a:ext cx="862949" cy="864000"/>
            <a:chOff x="2403484" y="4774878"/>
            <a:chExt cx="1710000" cy="1710000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00D41550-234B-D7F9-60BC-D3AA0A595E61}"/>
                </a:ext>
              </a:extLst>
            </p:cNvPr>
            <p:cNvSpPr/>
            <p:nvPr/>
          </p:nvSpPr>
          <p:spPr>
            <a:xfrm>
              <a:off x="2538484" y="4909878"/>
              <a:ext cx="1440000" cy="1440000"/>
            </a:xfrm>
            <a:prstGeom prst="roundRect">
              <a:avLst>
                <a:gd name="adj" fmla="val 33085"/>
              </a:avLst>
            </a:prstGeom>
            <a:solidFill>
              <a:srgbClr val="062438"/>
            </a:solidFill>
            <a:ln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C2988349-FE89-4F1F-1FF4-A5897CEB6ED9}"/>
                </a:ext>
              </a:extLst>
            </p:cNvPr>
            <p:cNvSpPr/>
            <p:nvPr/>
          </p:nvSpPr>
          <p:spPr>
            <a:xfrm>
              <a:off x="2403484" y="4774878"/>
              <a:ext cx="1710000" cy="1710000"/>
            </a:xfrm>
            <a:prstGeom prst="roundRect">
              <a:avLst>
                <a:gd name="adj" fmla="val 33085"/>
              </a:avLst>
            </a:prstGeom>
            <a:noFill/>
            <a:ln w="76200"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Marcador de número de diapositiva 3">
            <a:extLst>
              <a:ext uri="{FF2B5EF4-FFF2-40B4-BE49-F238E27FC236}">
                <a16:creationId xmlns:a16="http://schemas.microsoft.com/office/drawing/2014/main" id="{EAB865E0-AA93-2C06-80D6-6767F15C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596" y="5974988"/>
            <a:ext cx="726694" cy="365125"/>
          </a:xfrm>
        </p:spPr>
        <p:txBody>
          <a:bodyPr/>
          <a:lstStyle/>
          <a:p>
            <a:pPr algn="ctr"/>
            <a:fld id="{AE3F24FF-0529-4AC3-89A7-C0336EA39945}" type="slidenum">
              <a:rPr lang="es-ES" sz="3200" smtClean="0">
                <a:solidFill>
                  <a:schemeClr val="bg1"/>
                </a:solidFill>
              </a:rPr>
              <a:pPr algn="ctr"/>
              <a:t>21</a:t>
            </a:fld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11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C426840-D78A-475A-950F-A9D4E59DE747}"/>
              </a:ext>
            </a:extLst>
          </p:cNvPr>
          <p:cNvSpPr txBox="1"/>
          <p:nvPr/>
        </p:nvSpPr>
        <p:spPr>
          <a:xfrm>
            <a:off x="6507333" y="0"/>
            <a:ext cx="5684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Bauhaus 93" panose="04030905020B02020C02" pitchFamily="82" charset="0"/>
              </a:rPr>
              <a:t>DIVISOR DE TENSIÓN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07F62F-2240-45C7-B0AC-5C33E8112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66" y="949911"/>
            <a:ext cx="6915401" cy="5473083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BCC90EAD-B082-8902-4D58-B0A77201FB31}"/>
              </a:ext>
            </a:extLst>
          </p:cNvPr>
          <p:cNvGrpSpPr/>
          <p:nvPr/>
        </p:nvGrpSpPr>
        <p:grpSpPr>
          <a:xfrm>
            <a:off x="326468" y="5725551"/>
            <a:ext cx="862949" cy="864000"/>
            <a:chOff x="2403484" y="4774878"/>
            <a:chExt cx="1710000" cy="1710000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BD91DF66-7AEC-A1FA-821E-895653CF8949}"/>
                </a:ext>
              </a:extLst>
            </p:cNvPr>
            <p:cNvSpPr/>
            <p:nvPr/>
          </p:nvSpPr>
          <p:spPr>
            <a:xfrm>
              <a:off x="2538484" y="4909878"/>
              <a:ext cx="1440000" cy="1440000"/>
            </a:xfrm>
            <a:prstGeom prst="roundRect">
              <a:avLst>
                <a:gd name="adj" fmla="val 33085"/>
              </a:avLst>
            </a:prstGeom>
            <a:solidFill>
              <a:srgbClr val="062438"/>
            </a:solidFill>
            <a:ln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20D394D6-1640-99F3-B970-5605BE34ED20}"/>
                </a:ext>
              </a:extLst>
            </p:cNvPr>
            <p:cNvSpPr/>
            <p:nvPr/>
          </p:nvSpPr>
          <p:spPr>
            <a:xfrm>
              <a:off x="2403484" y="4774878"/>
              <a:ext cx="1710000" cy="1710000"/>
            </a:xfrm>
            <a:prstGeom prst="roundRect">
              <a:avLst>
                <a:gd name="adj" fmla="val 33085"/>
              </a:avLst>
            </a:prstGeom>
            <a:noFill/>
            <a:ln w="76200"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50198A1E-0837-DF0C-E1CB-D740E1E5C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596" y="5974988"/>
            <a:ext cx="726694" cy="365125"/>
          </a:xfrm>
        </p:spPr>
        <p:txBody>
          <a:bodyPr/>
          <a:lstStyle/>
          <a:p>
            <a:pPr algn="ctr"/>
            <a:fld id="{AE3F24FF-0529-4AC3-89A7-C0336EA39945}" type="slidenum">
              <a:rPr lang="es-ES" sz="3200" smtClean="0">
                <a:solidFill>
                  <a:schemeClr val="bg1"/>
                </a:solidFill>
              </a:rPr>
              <a:pPr algn="ctr"/>
              <a:t>22</a:t>
            </a:fld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99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A939DC5-89EC-47E8-9CF7-758B31DAFE00}"/>
              </a:ext>
            </a:extLst>
          </p:cNvPr>
          <p:cNvSpPr txBox="1"/>
          <p:nvPr/>
        </p:nvSpPr>
        <p:spPr>
          <a:xfrm>
            <a:off x="6542843" y="0"/>
            <a:ext cx="56491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Bauhaus 93" panose="04030905020B02020C02" pitchFamily="82" charset="0"/>
              </a:rPr>
              <a:t>DIVISOR DE TENSIÓN</a:t>
            </a:r>
          </a:p>
          <a:p>
            <a:pPr algn="ctr"/>
            <a:endParaRPr lang="es-ES" sz="4400" dirty="0">
              <a:latin typeface="Bauhaus 93" panose="04030905020B02020C02" pitchFamily="8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835DEA7-F3EE-47AB-BE66-3E23FE5E6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1550"/>
            <a:ext cx="5913318" cy="468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E50E73-E6B3-41CB-BD87-353285C1D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682" y="1561550"/>
            <a:ext cx="5913318" cy="468000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F17D9713-56A5-E971-DE50-AE009CB15FB8}"/>
              </a:ext>
            </a:extLst>
          </p:cNvPr>
          <p:cNvGrpSpPr/>
          <p:nvPr/>
        </p:nvGrpSpPr>
        <p:grpSpPr>
          <a:xfrm>
            <a:off x="1" y="6049107"/>
            <a:ext cx="686406" cy="694780"/>
            <a:chOff x="2403484" y="4774878"/>
            <a:chExt cx="1710000" cy="1710000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1D2C5832-F285-B689-9C80-2D909D7FD877}"/>
                </a:ext>
              </a:extLst>
            </p:cNvPr>
            <p:cNvSpPr/>
            <p:nvPr/>
          </p:nvSpPr>
          <p:spPr>
            <a:xfrm>
              <a:off x="2538484" y="4909878"/>
              <a:ext cx="1440000" cy="1440000"/>
            </a:xfrm>
            <a:prstGeom prst="roundRect">
              <a:avLst>
                <a:gd name="adj" fmla="val 33085"/>
              </a:avLst>
            </a:prstGeom>
            <a:solidFill>
              <a:srgbClr val="062438"/>
            </a:solidFill>
            <a:ln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BDDC39F0-ADA3-4547-C17D-46EDC634BC66}"/>
                </a:ext>
              </a:extLst>
            </p:cNvPr>
            <p:cNvSpPr/>
            <p:nvPr/>
          </p:nvSpPr>
          <p:spPr>
            <a:xfrm>
              <a:off x="2403484" y="4774878"/>
              <a:ext cx="1710000" cy="1710000"/>
            </a:xfrm>
            <a:prstGeom prst="roundRect">
              <a:avLst>
                <a:gd name="adj" fmla="val 33085"/>
              </a:avLst>
            </a:prstGeom>
            <a:noFill/>
            <a:ln w="28575"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790AA9F4-7C02-6B3A-4294-1F2D8ECA0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10214"/>
            <a:ext cx="686405" cy="319798"/>
          </a:xfrm>
        </p:spPr>
        <p:txBody>
          <a:bodyPr/>
          <a:lstStyle/>
          <a:p>
            <a:pPr algn="ctr"/>
            <a:fld id="{AE3F24FF-0529-4AC3-89A7-C0336EA39945}" type="slidenum">
              <a:rPr lang="es-ES" sz="2400" smtClean="0">
                <a:solidFill>
                  <a:schemeClr val="bg1"/>
                </a:solidFill>
              </a:rPr>
              <a:pPr algn="ctr"/>
              <a:t>23</a:t>
            </a:fld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81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3CB6BA4-E12D-43A8-8BF6-796B0FA0EDC0}"/>
              </a:ext>
            </a:extLst>
          </p:cNvPr>
          <p:cNvSpPr txBox="1"/>
          <p:nvPr/>
        </p:nvSpPr>
        <p:spPr>
          <a:xfrm>
            <a:off x="8549197" y="0"/>
            <a:ext cx="3642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Bauhaus 93" panose="04030905020B02020C02" pitchFamily="82" charset="0"/>
              </a:rPr>
              <a:t>MONTAJE LDR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35DF78-5A1B-43B1-ABAC-75A3A99A60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9" b="5967"/>
          <a:stretch/>
        </p:blipFill>
        <p:spPr>
          <a:xfrm>
            <a:off x="1789869" y="1564021"/>
            <a:ext cx="8898846" cy="535612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1679EC5-76D2-4933-9FF6-9C0C916EE1CA}"/>
              </a:ext>
            </a:extLst>
          </p:cNvPr>
          <p:cNvSpPr/>
          <p:nvPr/>
        </p:nvSpPr>
        <p:spPr>
          <a:xfrm>
            <a:off x="1311445" y="1040801"/>
            <a:ext cx="9855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Cargar el programa: Archivo/Ejemplos/</a:t>
            </a:r>
            <a:r>
              <a:rPr lang="es-E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Basics</a:t>
            </a: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s-E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ReadAnalogVoltage</a:t>
            </a: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93480E6-3DD1-5A51-DE47-5D456B9E6822}"/>
              </a:ext>
            </a:extLst>
          </p:cNvPr>
          <p:cNvGrpSpPr/>
          <p:nvPr/>
        </p:nvGrpSpPr>
        <p:grpSpPr>
          <a:xfrm>
            <a:off x="326468" y="5725551"/>
            <a:ext cx="862949" cy="864000"/>
            <a:chOff x="2403484" y="4774878"/>
            <a:chExt cx="1710000" cy="1710000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6DF69DE6-C003-4955-BAEC-6993C3C73067}"/>
                </a:ext>
              </a:extLst>
            </p:cNvPr>
            <p:cNvSpPr/>
            <p:nvPr/>
          </p:nvSpPr>
          <p:spPr>
            <a:xfrm>
              <a:off x="2538484" y="4909878"/>
              <a:ext cx="1440000" cy="1440000"/>
            </a:xfrm>
            <a:prstGeom prst="roundRect">
              <a:avLst>
                <a:gd name="adj" fmla="val 33085"/>
              </a:avLst>
            </a:prstGeom>
            <a:solidFill>
              <a:srgbClr val="062438"/>
            </a:solidFill>
            <a:ln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591A7CA9-0004-1B48-82FA-B4AA02D4E44C}"/>
                </a:ext>
              </a:extLst>
            </p:cNvPr>
            <p:cNvSpPr/>
            <p:nvPr/>
          </p:nvSpPr>
          <p:spPr>
            <a:xfrm>
              <a:off x="2403484" y="4774878"/>
              <a:ext cx="1710000" cy="1710000"/>
            </a:xfrm>
            <a:prstGeom prst="roundRect">
              <a:avLst>
                <a:gd name="adj" fmla="val 33085"/>
              </a:avLst>
            </a:prstGeom>
            <a:noFill/>
            <a:ln w="76200"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Marcador de número de diapositiva 3">
            <a:extLst>
              <a:ext uri="{FF2B5EF4-FFF2-40B4-BE49-F238E27FC236}">
                <a16:creationId xmlns:a16="http://schemas.microsoft.com/office/drawing/2014/main" id="{9DB90C51-6233-5363-886A-99C7FA88E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596" y="5974988"/>
            <a:ext cx="726694" cy="365125"/>
          </a:xfrm>
        </p:spPr>
        <p:txBody>
          <a:bodyPr/>
          <a:lstStyle/>
          <a:p>
            <a:pPr algn="ctr"/>
            <a:fld id="{AE3F24FF-0529-4AC3-89A7-C0336EA39945}" type="slidenum">
              <a:rPr lang="es-ES" sz="3200" smtClean="0">
                <a:solidFill>
                  <a:schemeClr val="bg1"/>
                </a:solidFill>
              </a:rPr>
              <a:pPr algn="ctr"/>
              <a:t>24</a:t>
            </a:fld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81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BF6DC81-9630-4501-A616-9B2191C954CC}"/>
              </a:ext>
            </a:extLst>
          </p:cNvPr>
          <p:cNvSpPr txBox="1"/>
          <p:nvPr/>
        </p:nvSpPr>
        <p:spPr>
          <a:xfrm>
            <a:off x="9702337" y="0"/>
            <a:ext cx="2489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Bauhaus 93" panose="04030905020B02020C02" pitchFamily="82" charset="0"/>
              </a:rPr>
              <a:t>LED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05AD87-E858-4260-A38D-52BA967F2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771" y="1600200"/>
            <a:ext cx="5486400" cy="36576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28015D0-E75D-4212-984A-24AD08100BB2}"/>
              </a:ext>
            </a:extLst>
          </p:cNvPr>
          <p:cNvSpPr/>
          <p:nvPr/>
        </p:nvSpPr>
        <p:spPr>
          <a:xfrm>
            <a:off x="736847" y="2151727"/>
            <a:ext cx="5092824" cy="35394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/>
              <a:t>Hay que conectar una resistencia en serie para no dañarlo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/>
              <a:t>La pata corta se conecta a tierra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/>
              <a:t>El negativo tiene una muesca en la cabeza</a:t>
            </a:r>
            <a:endParaRPr lang="es-ES" sz="3200">
              <a:cs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BDAA332-EA17-BE0F-54C8-D086C752402A}"/>
              </a:ext>
            </a:extLst>
          </p:cNvPr>
          <p:cNvGrpSpPr/>
          <p:nvPr/>
        </p:nvGrpSpPr>
        <p:grpSpPr>
          <a:xfrm>
            <a:off x="326468" y="5725551"/>
            <a:ext cx="862949" cy="864000"/>
            <a:chOff x="2403484" y="4774878"/>
            <a:chExt cx="1710000" cy="1710000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E96992B9-59C9-96E5-BDB7-A9FDF8C583F0}"/>
                </a:ext>
              </a:extLst>
            </p:cNvPr>
            <p:cNvSpPr/>
            <p:nvPr/>
          </p:nvSpPr>
          <p:spPr>
            <a:xfrm>
              <a:off x="2538484" y="4909878"/>
              <a:ext cx="1440000" cy="1440000"/>
            </a:xfrm>
            <a:prstGeom prst="roundRect">
              <a:avLst>
                <a:gd name="adj" fmla="val 33085"/>
              </a:avLst>
            </a:prstGeom>
            <a:solidFill>
              <a:srgbClr val="062438"/>
            </a:solidFill>
            <a:ln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BBA3DD80-4C42-49B9-7624-502FD4B97242}"/>
                </a:ext>
              </a:extLst>
            </p:cNvPr>
            <p:cNvSpPr/>
            <p:nvPr/>
          </p:nvSpPr>
          <p:spPr>
            <a:xfrm>
              <a:off x="2403484" y="4774878"/>
              <a:ext cx="1710000" cy="1710000"/>
            </a:xfrm>
            <a:prstGeom prst="roundRect">
              <a:avLst>
                <a:gd name="adj" fmla="val 33085"/>
              </a:avLst>
            </a:prstGeom>
            <a:noFill/>
            <a:ln w="76200"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Marcador de número de diapositiva 3">
            <a:extLst>
              <a:ext uri="{FF2B5EF4-FFF2-40B4-BE49-F238E27FC236}">
                <a16:creationId xmlns:a16="http://schemas.microsoft.com/office/drawing/2014/main" id="{F8932228-B698-216D-48CF-B71C56FE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596" y="5974988"/>
            <a:ext cx="726694" cy="365125"/>
          </a:xfrm>
        </p:spPr>
        <p:txBody>
          <a:bodyPr/>
          <a:lstStyle/>
          <a:p>
            <a:pPr algn="ctr"/>
            <a:fld id="{AE3F24FF-0529-4AC3-89A7-C0336EA39945}" type="slidenum">
              <a:rPr lang="es-ES" sz="3200" smtClean="0">
                <a:solidFill>
                  <a:schemeClr val="bg1"/>
                </a:solidFill>
              </a:rPr>
              <a:pPr algn="ctr"/>
              <a:t>25</a:t>
            </a:fld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99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B20141A-9F83-4C2A-857F-24BA5675ADDB}"/>
              </a:ext>
            </a:extLst>
          </p:cNvPr>
          <p:cNvSpPr txBox="1"/>
          <p:nvPr/>
        </p:nvSpPr>
        <p:spPr>
          <a:xfrm>
            <a:off x="8513685" y="0"/>
            <a:ext cx="3678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Bauhaus 93" panose="04030905020B02020C02" pitchFamily="82" charset="0"/>
              </a:rPr>
              <a:t>MONTAJE LED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FDDC892-EBF4-48A1-8791-850AA0E5C6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31"/>
          <a:stretch/>
        </p:blipFill>
        <p:spPr>
          <a:xfrm>
            <a:off x="1827136" y="1591125"/>
            <a:ext cx="8923926" cy="526687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06021D8-991D-43B7-BB6F-E6B766235378}"/>
              </a:ext>
            </a:extLst>
          </p:cNvPr>
          <p:cNvSpPr/>
          <p:nvPr/>
        </p:nvSpPr>
        <p:spPr>
          <a:xfrm>
            <a:off x="2004874" y="1067905"/>
            <a:ext cx="8182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Cargar el programa: Archivo/Ejemplos/</a:t>
            </a:r>
            <a:r>
              <a:rPr lang="es-E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Analogs</a:t>
            </a: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/Fading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B388F19-9A0D-2FB0-C7C9-026C89B71413}"/>
              </a:ext>
            </a:extLst>
          </p:cNvPr>
          <p:cNvGrpSpPr/>
          <p:nvPr/>
        </p:nvGrpSpPr>
        <p:grpSpPr>
          <a:xfrm>
            <a:off x="326468" y="5725551"/>
            <a:ext cx="862949" cy="864000"/>
            <a:chOff x="2403484" y="4774878"/>
            <a:chExt cx="1710000" cy="1710000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B8016918-E86F-0257-9FB4-03308009C4BF}"/>
                </a:ext>
              </a:extLst>
            </p:cNvPr>
            <p:cNvSpPr/>
            <p:nvPr/>
          </p:nvSpPr>
          <p:spPr>
            <a:xfrm>
              <a:off x="2538484" y="4909878"/>
              <a:ext cx="1440000" cy="1440000"/>
            </a:xfrm>
            <a:prstGeom prst="roundRect">
              <a:avLst>
                <a:gd name="adj" fmla="val 33085"/>
              </a:avLst>
            </a:prstGeom>
            <a:solidFill>
              <a:srgbClr val="062438"/>
            </a:solidFill>
            <a:ln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EC612374-85FE-A310-189E-D9ABEBA213D1}"/>
                </a:ext>
              </a:extLst>
            </p:cNvPr>
            <p:cNvSpPr/>
            <p:nvPr/>
          </p:nvSpPr>
          <p:spPr>
            <a:xfrm>
              <a:off x="2403484" y="4774878"/>
              <a:ext cx="1710000" cy="1710000"/>
            </a:xfrm>
            <a:prstGeom prst="roundRect">
              <a:avLst>
                <a:gd name="adj" fmla="val 33085"/>
              </a:avLst>
            </a:prstGeom>
            <a:noFill/>
            <a:ln w="76200"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Marcador de número de diapositiva 3">
            <a:extLst>
              <a:ext uri="{FF2B5EF4-FFF2-40B4-BE49-F238E27FC236}">
                <a16:creationId xmlns:a16="http://schemas.microsoft.com/office/drawing/2014/main" id="{E77134BB-5D6F-DE2D-1641-AEAAF3AF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596" y="5974988"/>
            <a:ext cx="726694" cy="365125"/>
          </a:xfrm>
        </p:spPr>
        <p:txBody>
          <a:bodyPr/>
          <a:lstStyle/>
          <a:p>
            <a:pPr algn="ctr"/>
            <a:fld id="{AE3F24FF-0529-4AC3-89A7-C0336EA39945}" type="slidenum">
              <a:rPr lang="es-ES" sz="3200" smtClean="0">
                <a:solidFill>
                  <a:schemeClr val="bg1"/>
                </a:solidFill>
              </a:rPr>
              <a:pPr algn="ctr"/>
              <a:t>26</a:t>
            </a:fld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29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148DC4-1B67-4508-84EF-082EC2D65717}"/>
              </a:ext>
            </a:extLst>
          </p:cNvPr>
          <p:cNvSpPr txBox="1"/>
          <p:nvPr/>
        </p:nvSpPr>
        <p:spPr>
          <a:xfrm>
            <a:off x="8353887" y="0"/>
            <a:ext cx="3838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Bauhaus 93" panose="04030905020B02020C02" pitchFamily="82" charset="0"/>
              </a:rPr>
              <a:t>INTERRUPTOR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C4B7E6D-D3DA-49CD-90BB-F25F54573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567" y="1575511"/>
            <a:ext cx="8893067" cy="527583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E1E22C8-ED3C-43FE-AC47-A9DD64CDDEC0}"/>
              </a:ext>
            </a:extLst>
          </p:cNvPr>
          <p:cNvSpPr txBox="1"/>
          <p:nvPr/>
        </p:nvSpPr>
        <p:spPr>
          <a:xfrm>
            <a:off x="4367814" y="987810"/>
            <a:ext cx="307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Montaje </a:t>
            </a:r>
            <a:r>
              <a:rPr lang="es-ES" sz="2800" dirty="0" err="1"/>
              <a:t>Pull</a:t>
            </a:r>
            <a:r>
              <a:rPr lang="es-ES" sz="2800" dirty="0"/>
              <a:t>-Down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775B06C-6770-92B5-6576-F640A772CA72}"/>
              </a:ext>
            </a:extLst>
          </p:cNvPr>
          <p:cNvGrpSpPr/>
          <p:nvPr/>
        </p:nvGrpSpPr>
        <p:grpSpPr>
          <a:xfrm>
            <a:off x="326468" y="5725551"/>
            <a:ext cx="862949" cy="864000"/>
            <a:chOff x="2403484" y="4774878"/>
            <a:chExt cx="1710000" cy="1710000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90571B61-EDE9-0E52-42ED-A5A1AA30C0F5}"/>
                </a:ext>
              </a:extLst>
            </p:cNvPr>
            <p:cNvSpPr/>
            <p:nvPr/>
          </p:nvSpPr>
          <p:spPr>
            <a:xfrm>
              <a:off x="2538484" y="4909878"/>
              <a:ext cx="1440000" cy="1440000"/>
            </a:xfrm>
            <a:prstGeom prst="roundRect">
              <a:avLst>
                <a:gd name="adj" fmla="val 33085"/>
              </a:avLst>
            </a:prstGeom>
            <a:solidFill>
              <a:srgbClr val="062438"/>
            </a:solidFill>
            <a:ln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BB6FFCAD-99CB-597F-E463-A490A22C9405}"/>
                </a:ext>
              </a:extLst>
            </p:cNvPr>
            <p:cNvSpPr/>
            <p:nvPr/>
          </p:nvSpPr>
          <p:spPr>
            <a:xfrm>
              <a:off x="2403484" y="4774878"/>
              <a:ext cx="1710000" cy="1710000"/>
            </a:xfrm>
            <a:prstGeom prst="roundRect">
              <a:avLst>
                <a:gd name="adj" fmla="val 33085"/>
              </a:avLst>
            </a:prstGeom>
            <a:noFill/>
            <a:ln w="76200"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Marcador de número de diapositiva 3">
            <a:extLst>
              <a:ext uri="{FF2B5EF4-FFF2-40B4-BE49-F238E27FC236}">
                <a16:creationId xmlns:a16="http://schemas.microsoft.com/office/drawing/2014/main" id="{EC4AD453-1EDA-AB45-5990-23610FB6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596" y="5974988"/>
            <a:ext cx="726694" cy="365125"/>
          </a:xfrm>
        </p:spPr>
        <p:txBody>
          <a:bodyPr/>
          <a:lstStyle/>
          <a:p>
            <a:pPr algn="ctr"/>
            <a:fld id="{AE3F24FF-0529-4AC3-89A7-C0336EA39945}" type="slidenum">
              <a:rPr lang="es-ES" sz="3200" smtClean="0">
                <a:solidFill>
                  <a:schemeClr val="bg1"/>
                </a:solidFill>
              </a:rPr>
              <a:pPr algn="ctr"/>
              <a:t>27</a:t>
            </a:fld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87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828D520-7498-416C-A596-A9621D87D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16" y="171643"/>
            <a:ext cx="8579048" cy="6514714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44C659F3-FD31-79DF-1EFC-0D6B030B3189}"/>
              </a:ext>
            </a:extLst>
          </p:cNvPr>
          <p:cNvGrpSpPr/>
          <p:nvPr/>
        </p:nvGrpSpPr>
        <p:grpSpPr>
          <a:xfrm>
            <a:off x="326468" y="5725551"/>
            <a:ext cx="862949" cy="864000"/>
            <a:chOff x="2403484" y="4774878"/>
            <a:chExt cx="1710000" cy="1710000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1BC0B43A-1F8A-8ECC-E5E8-B71C5B81E968}"/>
                </a:ext>
              </a:extLst>
            </p:cNvPr>
            <p:cNvSpPr/>
            <p:nvPr/>
          </p:nvSpPr>
          <p:spPr>
            <a:xfrm>
              <a:off x="2538484" y="4909878"/>
              <a:ext cx="1440000" cy="1440000"/>
            </a:xfrm>
            <a:prstGeom prst="roundRect">
              <a:avLst>
                <a:gd name="adj" fmla="val 33085"/>
              </a:avLst>
            </a:prstGeom>
            <a:solidFill>
              <a:srgbClr val="062438"/>
            </a:solidFill>
            <a:ln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AFFBEAFE-B941-6DD1-81D8-6C3E1DD25D3B}"/>
                </a:ext>
              </a:extLst>
            </p:cNvPr>
            <p:cNvSpPr/>
            <p:nvPr/>
          </p:nvSpPr>
          <p:spPr>
            <a:xfrm>
              <a:off x="2403484" y="4774878"/>
              <a:ext cx="1710000" cy="1710000"/>
            </a:xfrm>
            <a:prstGeom prst="roundRect">
              <a:avLst>
                <a:gd name="adj" fmla="val 33085"/>
              </a:avLst>
            </a:prstGeom>
            <a:noFill/>
            <a:ln w="76200"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Marcador de número de diapositiva 3">
            <a:extLst>
              <a:ext uri="{FF2B5EF4-FFF2-40B4-BE49-F238E27FC236}">
                <a16:creationId xmlns:a16="http://schemas.microsoft.com/office/drawing/2014/main" id="{97636418-38DB-994B-1B93-F9EDD0A9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596" y="5974988"/>
            <a:ext cx="726694" cy="365125"/>
          </a:xfrm>
        </p:spPr>
        <p:txBody>
          <a:bodyPr/>
          <a:lstStyle/>
          <a:p>
            <a:pPr algn="ctr"/>
            <a:fld id="{AE3F24FF-0529-4AC3-89A7-C0336EA39945}" type="slidenum">
              <a:rPr lang="es-ES" sz="3200" smtClean="0">
                <a:solidFill>
                  <a:schemeClr val="bg1"/>
                </a:solidFill>
              </a:rPr>
              <a:pPr algn="ctr"/>
              <a:t>28</a:t>
            </a:fld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7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8F72B8-6161-42A5-9349-B8EABCA87EC6}"/>
              </a:ext>
            </a:extLst>
          </p:cNvPr>
          <p:cNvSpPr txBox="1"/>
          <p:nvPr/>
        </p:nvSpPr>
        <p:spPr>
          <a:xfrm>
            <a:off x="9702337" y="0"/>
            <a:ext cx="2489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Bauhaus 93" panose="04030905020B02020C02" pitchFamily="82" charset="0"/>
              </a:rPr>
              <a:t>RETOS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6DDA46A-929B-4358-BF65-B84FF2D948EE}"/>
              </a:ext>
            </a:extLst>
          </p:cNvPr>
          <p:cNvSpPr/>
          <p:nvPr/>
        </p:nvSpPr>
        <p:spPr>
          <a:xfrm>
            <a:off x="207145" y="1624613"/>
            <a:ext cx="1198485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Crear un programa en que se encienda el LED mediante el interruptor.</a:t>
            </a:r>
          </a:p>
          <a:p>
            <a:pPr marL="457200" indent="-457200">
              <a:buFont typeface="+mj-lt"/>
              <a:buAutoNum type="arabicPeriod"/>
            </a:pP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Crear un programa en el que el LED se ilumine más cuanta menos luz haya.</a:t>
            </a:r>
          </a:p>
          <a:p>
            <a:pPr marL="457200" indent="-457200">
              <a:buFont typeface="+mj-lt"/>
              <a:buAutoNum type="arabicPeriod"/>
            </a:pP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Crear un programa en el que el interruptor decida si el servo se controla con la luz del ambiente o el potenciómetro.</a:t>
            </a:r>
          </a:p>
          <a:p>
            <a:pPr marL="457200" indent="-457200">
              <a:buFont typeface="+mj-lt"/>
              <a:buAutoNum type="arabicPeriod"/>
            </a:pP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Crear un programa en el que el interruptor conecte la LDR a la que ilumina el LED y que al quitar el LED la garra desconecte el interruptor.</a:t>
            </a:r>
          </a:p>
          <a:p>
            <a:pPr marL="457200" indent="-457200">
              <a:buFont typeface="+mj-lt"/>
              <a:buAutoNum type="arabicPeriod"/>
            </a:pP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FREESTYLE!!!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3AD6D8BB-AA97-23EB-59ED-425AFAAFA3E8}"/>
              </a:ext>
            </a:extLst>
          </p:cNvPr>
          <p:cNvGrpSpPr/>
          <p:nvPr/>
        </p:nvGrpSpPr>
        <p:grpSpPr>
          <a:xfrm>
            <a:off x="326468" y="5725551"/>
            <a:ext cx="862949" cy="864000"/>
            <a:chOff x="2403484" y="4774878"/>
            <a:chExt cx="1710000" cy="1710000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2510DF28-1567-DC41-788A-904499656F20}"/>
                </a:ext>
              </a:extLst>
            </p:cNvPr>
            <p:cNvSpPr/>
            <p:nvPr/>
          </p:nvSpPr>
          <p:spPr>
            <a:xfrm>
              <a:off x="2538484" y="4909878"/>
              <a:ext cx="1440000" cy="1440000"/>
            </a:xfrm>
            <a:prstGeom prst="roundRect">
              <a:avLst>
                <a:gd name="adj" fmla="val 33085"/>
              </a:avLst>
            </a:prstGeom>
            <a:solidFill>
              <a:srgbClr val="062438"/>
            </a:solidFill>
            <a:ln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1A1A0284-AAC6-3250-25F1-5DCFD332E535}"/>
                </a:ext>
              </a:extLst>
            </p:cNvPr>
            <p:cNvSpPr/>
            <p:nvPr/>
          </p:nvSpPr>
          <p:spPr>
            <a:xfrm>
              <a:off x="2403484" y="4774878"/>
              <a:ext cx="1710000" cy="1710000"/>
            </a:xfrm>
            <a:prstGeom prst="roundRect">
              <a:avLst>
                <a:gd name="adj" fmla="val 33085"/>
              </a:avLst>
            </a:prstGeom>
            <a:noFill/>
            <a:ln w="76200"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3A4D7C7A-E3F6-B47D-6A1C-6F8F486BC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596" y="5974988"/>
            <a:ext cx="726694" cy="365125"/>
          </a:xfrm>
        </p:spPr>
        <p:txBody>
          <a:bodyPr/>
          <a:lstStyle/>
          <a:p>
            <a:pPr algn="ctr"/>
            <a:fld id="{AE3F24FF-0529-4AC3-89A7-C0336EA39945}" type="slidenum">
              <a:rPr lang="es-ES" sz="3200" smtClean="0">
                <a:solidFill>
                  <a:schemeClr val="bg1"/>
                </a:solidFill>
              </a:rPr>
              <a:pPr algn="ctr"/>
              <a:t>29</a:t>
            </a:fld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7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2F83B50-1441-4189-BD15-962B98AE1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60" y="5010547"/>
            <a:ext cx="3465558" cy="169802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60F0BBC-050A-44C0-ABC4-654E9E731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943" y="3562487"/>
            <a:ext cx="1245914" cy="12459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339592E-1EA5-4347-B40A-C83728A50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84" y="3262811"/>
            <a:ext cx="1971836" cy="15754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50C640-747F-4283-A293-826BF0080B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439" y="1898783"/>
            <a:ext cx="1588762" cy="110466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E8A9A79-80D1-4630-9403-E0A72D0E2C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734" y="480782"/>
            <a:ext cx="1848964" cy="88972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05955DD-2652-44DC-B5F0-359B185E05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68" y="1801532"/>
            <a:ext cx="2385030" cy="159002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262EEDF-140A-43A1-BB9C-0F512AA1B3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58" y="322781"/>
            <a:ext cx="2385030" cy="15900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5F7BF28-8856-4746-81EA-42F99DFCE9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4890"/>
            <a:ext cx="2064649" cy="170816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514DEE2-E739-4DB7-AB58-884853C74594}"/>
              </a:ext>
            </a:extLst>
          </p:cNvPr>
          <p:cNvSpPr txBox="1"/>
          <p:nvPr/>
        </p:nvSpPr>
        <p:spPr>
          <a:xfrm>
            <a:off x="6303278" y="886959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LED</a:t>
            </a:r>
            <a:endParaRPr lang="es-ES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9D435C6-9A38-4C51-849B-C55304AE16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2" y="2702921"/>
            <a:ext cx="1866552" cy="186655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2056AAB-F237-469E-A552-023349405B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72" y="4569474"/>
            <a:ext cx="1575488" cy="157548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793AD5F-9812-4564-AF99-71D220DF003F}"/>
              </a:ext>
            </a:extLst>
          </p:cNvPr>
          <p:cNvSpPr txBox="1"/>
          <p:nvPr/>
        </p:nvSpPr>
        <p:spPr>
          <a:xfrm>
            <a:off x="2285848" y="5126143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LDR</a:t>
            </a:r>
            <a:endParaRPr lang="es-ES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0FAD9B2-99C7-498B-8F1B-020F87460078}"/>
              </a:ext>
            </a:extLst>
          </p:cNvPr>
          <p:cNvSpPr txBox="1"/>
          <p:nvPr/>
        </p:nvSpPr>
        <p:spPr>
          <a:xfrm>
            <a:off x="1955827" y="3132499"/>
            <a:ext cx="161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Interruptor</a:t>
            </a:r>
            <a:endParaRPr lang="es-ES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4E4AF87-727B-4523-9ECB-444471A55073}"/>
              </a:ext>
            </a:extLst>
          </p:cNvPr>
          <p:cNvSpPr txBox="1"/>
          <p:nvPr/>
        </p:nvSpPr>
        <p:spPr>
          <a:xfrm>
            <a:off x="2327043" y="150102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Cs</a:t>
            </a:r>
            <a:endParaRPr lang="es-ES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782388-7943-4879-9C21-F24DD6E60C27}"/>
              </a:ext>
            </a:extLst>
          </p:cNvPr>
          <p:cNvSpPr txBox="1"/>
          <p:nvPr/>
        </p:nvSpPr>
        <p:spPr>
          <a:xfrm>
            <a:off x="6748603" y="5388821"/>
            <a:ext cx="1486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Arduino &amp; cable</a:t>
            </a:r>
            <a:endParaRPr lang="es-ES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7491159-F7CC-40EA-B9D3-EDCBC9DE0C5A}"/>
              </a:ext>
            </a:extLst>
          </p:cNvPr>
          <p:cNvSpPr txBox="1"/>
          <p:nvPr/>
        </p:nvSpPr>
        <p:spPr>
          <a:xfrm>
            <a:off x="6299772" y="3954612"/>
            <a:ext cx="148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Regulador</a:t>
            </a:r>
            <a:endParaRPr lang="es-ES" b="1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647A3E2-BB5C-47CE-9487-B23B50FBBA6F}"/>
              </a:ext>
            </a:extLst>
          </p:cNvPr>
          <p:cNvSpPr txBox="1"/>
          <p:nvPr/>
        </p:nvSpPr>
        <p:spPr>
          <a:xfrm>
            <a:off x="6608077" y="2520403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Sargento</a:t>
            </a:r>
            <a:endParaRPr lang="es-ES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02CB208-ECB1-4C30-9448-7A9139857B18}"/>
              </a:ext>
            </a:extLst>
          </p:cNvPr>
          <p:cNvSpPr txBox="1"/>
          <p:nvPr/>
        </p:nvSpPr>
        <p:spPr>
          <a:xfrm>
            <a:off x="9675409" y="316007"/>
            <a:ext cx="208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Potenciómetro</a:t>
            </a:r>
            <a:endParaRPr lang="es-ES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0428A7A-860F-4E31-8DC1-DBD499508E42}"/>
              </a:ext>
            </a:extLst>
          </p:cNvPr>
          <p:cNvSpPr txBox="1"/>
          <p:nvPr/>
        </p:nvSpPr>
        <p:spPr>
          <a:xfrm>
            <a:off x="10236173" y="2232570"/>
            <a:ext cx="1640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/>
              <a:t>Protoboard</a:t>
            </a:r>
            <a:endParaRPr lang="es-ES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14965DF-F02F-4D85-A155-D762D9AF0B2E}"/>
              </a:ext>
            </a:extLst>
          </p:cNvPr>
          <p:cNvSpPr txBox="1"/>
          <p:nvPr/>
        </p:nvSpPr>
        <p:spPr>
          <a:xfrm>
            <a:off x="10229883" y="3972416"/>
            <a:ext cx="160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Resistencia</a:t>
            </a:r>
            <a:endParaRPr lang="es-ES" b="1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D76AECF-5C26-44A7-80D4-8AF312A10B56}"/>
              </a:ext>
            </a:extLst>
          </p:cNvPr>
          <p:cNvSpPr txBox="1"/>
          <p:nvPr/>
        </p:nvSpPr>
        <p:spPr>
          <a:xfrm>
            <a:off x="10236173" y="5686917"/>
            <a:ext cx="169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Servomotor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671EF96-119A-4661-80AA-32E0A8F8049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8" b="38900"/>
          <a:stretch/>
        </p:blipFill>
        <p:spPr>
          <a:xfrm>
            <a:off x="8258112" y="5296080"/>
            <a:ext cx="2020104" cy="124591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930DF89D-970C-9F7C-B58D-BE8BEAFBE613}"/>
              </a:ext>
            </a:extLst>
          </p:cNvPr>
          <p:cNvGrpSpPr/>
          <p:nvPr/>
        </p:nvGrpSpPr>
        <p:grpSpPr>
          <a:xfrm>
            <a:off x="326468" y="5725551"/>
            <a:ext cx="862949" cy="864000"/>
            <a:chOff x="2403484" y="4774878"/>
            <a:chExt cx="1710000" cy="1710000"/>
          </a:xfrm>
        </p:grpSpPr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36281724-176D-E90E-E3C2-28ABB98793DB}"/>
                </a:ext>
              </a:extLst>
            </p:cNvPr>
            <p:cNvSpPr/>
            <p:nvPr/>
          </p:nvSpPr>
          <p:spPr>
            <a:xfrm>
              <a:off x="2538484" y="4909878"/>
              <a:ext cx="1440000" cy="1440000"/>
            </a:xfrm>
            <a:prstGeom prst="roundRect">
              <a:avLst>
                <a:gd name="adj" fmla="val 33085"/>
              </a:avLst>
            </a:prstGeom>
            <a:solidFill>
              <a:srgbClr val="062438"/>
            </a:solidFill>
            <a:ln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DF87454C-5514-29F0-73F3-5C8DED41DA10}"/>
                </a:ext>
              </a:extLst>
            </p:cNvPr>
            <p:cNvSpPr/>
            <p:nvPr/>
          </p:nvSpPr>
          <p:spPr>
            <a:xfrm>
              <a:off x="2403484" y="4774878"/>
              <a:ext cx="1710000" cy="1710000"/>
            </a:xfrm>
            <a:prstGeom prst="roundRect">
              <a:avLst>
                <a:gd name="adj" fmla="val 33085"/>
              </a:avLst>
            </a:prstGeom>
            <a:noFill/>
            <a:ln w="76200"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Marcador de número de diapositiva 3">
            <a:extLst>
              <a:ext uri="{FF2B5EF4-FFF2-40B4-BE49-F238E27FC236}">
                <a16:creationId xmlns:a16="http://schemas.microsoft.com/office/drawing/2014/main" id="{ABEFB03E-502A-90DA-2363-6A7F5F0C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596" y="5974988"/>
            <a:ext cx="726694" cy="365125"/>
          </a:xfrm>
        </p:spPr>
        <p:txBody>
          <a:bodyPr/>
          <a:lstStyle/>
          <a:p>
            <a:pPr algn="ctr"/>
            <a:fld id="{AE3F24FF-0529-4AC3-89A7-C0336EA39945}" type="slidenum">
              <a:rPr lang="es-ES" sz="3200" smtClean="0">
                <a:solidFill>
                  <a:schemeClr val="bg1"/>
                </a:solidFill>
              </a:rPr>
              <a:pPr algn="ctr"/>
              <a:t>3</a:t>
            </a:fld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90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1DF003-5104-4209-81E5-947C5BFB8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695" y="1749286"/>
            <a:ext cx="10515600" cy="39226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7200" b="1" dirty="0">
                <a:latin typeface="Bauhaus 93" panose="04030905020B02020C02" pitchFamily="82" charset="0"/>
                <a:cs typeface="Arial" panose="020B0604020202020204" pitchFamily="34" charset="0"/>
              </a:rPr>
              <a:t>¡MUCHAS GRACIAS POR ASISTIR!</a:t>
            </a:r>
            <a:br>
              <a:rPr lang="es-ES" sz="7200" b="1" dirty="0">
                <a:latin typeface="Bauhaus 93" panose="04030905020B02020C02" pitchFamily="82" charset="0"/>
                <a:cs typeface="Arial" panose="020B0604020202020204" pitchFamily="34" charset="0"/>
              </a:rPr>
            </a:br>
            <a:r>
              <a:rPr lang="es-ES" sz="7200" b="1" dirty="0">
                <a:latin typeface="Bauhaus 93" panose="04030905020B02020C02" pitchFamily="82" charset="0"/>
                <a:cs typeface="Arial" panose="020B0604020202020204" pitchFamily="34" charset="0"/>
              </a:rPr>
              <a:t>NOS VEMOS POR LA ETSII</a:t>
            </a:r>
            <a:endParaRPr lang="es-ES" sz="72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199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4">
            <a:extLst>
              <a:ext uri="{FF2B5EF4-FFF2-40B4-BE49-F238E27FC236}">
                <a16:creationId xmlns:a16="http://schemas.microsoft.com/office/drawing/2014/main" id="{025E761E-31ED-4E9D-9D1E-790377A37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617" y="841277"/>
            <a:ext cx="3949052" cy="1021571"/>
          </a:xfr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751EEB2-2818-49FB-B586-E5C03A4436AB}"/>
              </a:ext>
            </a:extLst>
          </p:cNvPr>
          <p:cNvSpPr txBox="1"/>
          <p:nvPr/>
        </p:nvSpPr>
        <p:spPr>
          <a:xfrm>
            <a:off x="8821947" y="923277"/>
            <a:ext cx="33700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uhaus 93" panose="04030905020B02020C02" pitchFamily="82" charset="0"/>
                <a:ea typeface="+mn-ea"/>
                <a:cs typeface="+mn-cs"/>
              </a:rPr>
              <a:t>MANDA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uhaus 93" panose="04030905020B02020C02" pitchFamily="82" charset="0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829285C-5B65-413A-95FC-D3C9EC18A5AF}"/>
              </a:ext>
            </a:extLst>
          </p:cNvPr>
          <p:cNvSpPr txBox="1"/>
          <p:nvPr/>
        </p:nvSpPr>
        <p:spPr>
          <a:xfrm>
            <a:off x="4383594" y="2756245"/>
            <a:ext cx="33424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uhaus 93" panose="04030905020B02020C02" pitchFamily="82" charset="0"/>
                <a:ea typeface="+mn-ea"/>
                <a:cs typeface="+mn-cs"/>
              </a:rPr>
              <a:t>Y NO TU</a:t>
            </a:r>
          </a:p>
        </p:txBody>
      </p:sp>
      <p:pic>
        <p:nvPicPr>
          <p:cNvPr id="12" name="Picture 2" descr="Resultado de imagen de panda dibujo">
            <a:extLst>
              <a:ext uri="{FF2B5EF4-FFF2-40B4-BE49-F238E27FC236}">
                <a16:creationId xmlns:a16="http://schemas.microsoft.com/office/drawing/2014/main" id="{4EA27D4F-D291-4491-AE15-349584BB8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577" r="92958">
                        <a14:foregroundMark x1="43662" y1="28286" x2="43662" y2="28286"/>
                        <a14:foregroundMark x1="42535" y1="21143" x2="42535" y2="21143"/>
                        <a14:foregroundMark x1="34648" y1="28286" x2="34648" y2="28286"/>
                        <a14:foregroundMark x1="37183" y1="32571" x2="37183" y2="36857"/>
                        <a14:foregroundMark x1="39718" y1="29143" x2="56056" y2="37143"/>
                        <a14:foregroundMark x1="56056" y1="37143" x2="56620" y2="41714"/>
                        <a14:foregroundMark x1="30141" y1="84571" x2="30141" y2="84571"/>
                        <a14:foregroundMark x1="63662" y1="83143" x2="63662" y2="83143"/>
                        <a14:foregroundMark x1="29577" y1="60000" x2="32676" y2="50286"/>
                        <a14:foregroundMark x1="34648" y1="56000" x2="30704" y2="76286"/>
                        <a14:foregroundMark x1="30704" y1="76286" x2="31831" y2="78571"/>
                        <a14:foregroundMark x1="43099" y1="54000" x2="45634" y2="84286"/>
                        <a14:foregroundMark x1="42535" y1="47714" x2="40282" y2="84571"/>
                        <a14:foregroundMark x1="50986" y1="55429" x2="56620" y2="88286"/>
                        <a14:foregroundMark x1="56620" y1="56857" x2="62535" y2="75429"/>
                        <a14:foregroundMark x1="62535" y1="75429" x2="62535" y2="79143"/>
                        <a14:foregroundMark x1="56056" y1="49714" x2="61690" y2="78000"/>
                        <a14:foregroundMark x1="81972" y1="32286" x2="90423" y2="25143"/>
                        <a14:foregroundMark x1="76901" y1="40857" x2="84507" y2="29143"/>
                        <a14:foregroundMark x1="80563" y1="33714" x2="83944" y2="24571"/>
                        <a14:foregroundMark x1="88451" y1="27714" x2="92958" y2="24000"/>
                        <a14:foregroundMark x1="80845" y1="28286" x2="90423" y2="22000"/>
                        <a14:foregroundMark x1="42254" y1="40857" x2="36901" y2="23143"/>
                        <a14:foregroundMark x1="36901" y1="23143" x2="52958" y2="14000"/>
                        <a14:foregroundMark x1="52958" y1="14000" x2="57746" y2="33143"/>
                        <a14:foregroundMark x1="57746" y1="33143" x2="57183" y2="33714"/>
                        <a14:foregroundMark x1="30141" y1="32286" x2="33521" y2="12571"/>
                        <a14:foregroundMark x1="33521" y1="12571" x2="51831" y2="12000"/>
                        <a14:foregroundMark x1="51831" y1="12000" x2="53521" y2="14000"/>
                        <a14:foregroundMark x1="23380" y1="31143" x2="10986" y2="16857"/>
                        <a14:foregroundMark x1="10986" y1="16857" x2="15493" y2="35143"/>
                        <a14:foregroundMark x1="15493" y1="35143" x2="21127" y2="40286"/>
                        <a14:foregroundMark x1="92958" y1="24000" x2="92958" y2="19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158" y="2303741"/>
            <a:ext cx="2238029" cy="220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887AE74-3C33-41CD-A662-FABE3B108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" y="3737901"/>
            <a:ext cx="4023000" cy="301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5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7411203-F358-4248-97BE-88912D795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2" b="96757" l="2574" r="99265">
                        <a14:foregroundMark x1="7721" y1="17838" x2="4412" y2="32432"/>
                        <a14:foregroundMark x1="4412" y1="32432" x2="6618" y2="49189"/>
                        <a14:foregroundMark x1="6618" y1="49189" x2="11397" y2="61622"/>
                        <a14:foregroundMark x1="11397" y1="61622" x2="29044" y2="62703"/>
                        <a14:foregroundMark x1="29044" y1="62703" x2="48529" y2="41081"/>
                        <a14:foregroundMark x1="48529" y1="41081" x2="57721" y2="21081"/>
                        <a14:foregroundMark x1="57721" y1="21081" x2="68382" y2="8108"/>
                        <a14:foregroundMark x1="68382" y1="8108" x2="80882" y2="8108"/>
                        <a14:foregroundMark x1="80882" y1="8108" x2="92647" y2="15676"/>
                        <a14:foregroundMark x1="92647" y1="15676" x2="97426" y2="26486"/>
                        <a14:foregroundMark x1="97426" y1="26486" x2="96324" y2="47027"/>
                        <a14:foregroundMark x1="96324" y1="47027" x2="85662" y2="61081"/>
                        <a14:foregroundMark x1="85662" y1="61081" x2="77941" y2="66486"/>
                        <a14:foregroundMark x1="77941" y1="66486" x2="63603" y2="59459"/>
                        <a14:foregroundMark x1="63603" y1="59459" x2="38235" y2="15676"/>
                        <a14:foregroundMark x1="38235" y1="15676" x2="21691" y2="10270"/>
                        <a14:foregroundMark x1="21691" y1="10270" x2="12132" y2="11351"/>
                        <a14:foregroundMark x1="12132" y1="11351" x2="8088" y2="16216"/>
                        <a14:foregroundMark x1="38603" y1="9730" x2="25000" y2="4865"/>
                        <a14:foregroundMark x1="25000" y1="4865" x2="16544" y2="7027"/>
                        <a14:foregroundMark x1="16544" y1="7027" x2="3676" y2="20000"/>
                        <a14:foregroundMark x1="3676" y1="20000" x2="2206" y2="35676"/>
                        <a14:foregroundMark x1="2206" y1="35676" x2="4044" y2="49189"/>
                        <a14:foregroundMark x1="4044" y1="49189" x2="4412" y2="49189"/>
                        <a14:foregroundMark x1="16912" y1="4324" x2="25368" y2="1622"/>
                        <a14:foregroundMark x1="25368" y1="1622" x2="26103" y2="1622"/>
                        <a14:foregroundMark x1="91176" y1="17297" x2="95588" y2="37838"/>
                        <a14:foregroundMark x1="95588" y1="37838" x2="93015" y2="48108"/>
                        <a14:foregroundMark x1="99265" y1="37297" x2="98529" y2="34595"/>
                        <a14:foregroundMark x1="73162" y1="1622" x2="73162" y2="1622"/>
                        <a14:foregroundMark x1="73897" y1="28108" x2="73897" y2="38378"/>
                        <a14:foregroundMark x1="19853" y1="34595" x2="27206" y2="34054"/>
                        <a14:foregroundMark x1="94485" y1="4865" x2="97426" y2="4324"/>
                        <a14:foregroundMark x1="93382" y1="3243" x2="96324" y2="4324"/>
                        <a14:foregroundMark x1="94485" y1="4324" x2="95588" y2="7027"/>
                        <a14:foregroundMark x1="96691" y1="5946" x2="96691" y2="5946"/>
                        <a14:foregroundMark x1="98529" y1="5946" x2="98529" y2="5946"/>
                        <a14:foregroundMark x1="98162" y1="4324" x2="98162" y2="4324"/>
                        <a14:foregroundMark x1="97794" y1="2703" x2="97794" y2="2703"/>
                        <a14:foregroundMark x1="95956" y1="2703" x2="95956" y2="2703"/>
                        <a14:foregroundMark x1="94118" y1="2703" x2="94118" y2="2703"/>
                        <a14:foregroundMark x1="8088" y1="79459" x2="8088" y2="79459"/>
                        <a14:foregroundMark x1="2574" y1="96757" x2="2574" y2="96757"/>
                        <a14:foregroundMark x1="19485" y1="88108" x2="19485" y2="88108"/>
                        <a14:foregroundMark x1="31985" y1="85405" x2="31985" y2="85405"/>
                        <a14:foregroundMark x1="45588" y1="81081" x2="45588" y2="81081"/>
                        <a14:foregroundMark x1="64338" y1="78919" x2="64338" y2="78919"/>
                        <a14:foregroundMark x1="76103" y1="80541" x2="76103" y2="80541"/>
                        <a14:foregroundMark x1="88235" y1="83784" x2="88235" y2="83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62" y="1703169"/>
            <a:ext cx="5074875" cy="3451661"/>
          </a:xfrm>
          <a:prstGeom prst="rect">
            <a:avLst/>
          </a:prstGeom>
          <a:effectLst>
            <a:softEdge rad="25400"/>
          </a:effec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2DA02FA8-684A-C920-371D-213CC9508CF9}"/>
              </a:ext>
            </a:extLst>
          </p:cNvPr>
          <p:cNvGrpSpPr/>
          <p:nvPr/>
        </p:nvGrpSpPr>
        <p:grpSpPr>
          <a:xfrm>
            <a:off x="326468" y="5725551"/>
            <a:ext cx="862949" cy="864000"/>
            <a:chOff x="2403484" y="4774878"/>
            <a:chExt cx="1710000" cy="1710000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76B1BC21-78F6-FE51-D82E-F52EF85B679A}"/>
                </a:ext>
              </a:extLst>
            </p:cNvPr>
            <p:cNvSpPr/>
            <p:nvPr/>
          </p:nvSpPr>
          <p:spPr>
            <a:xfrm>
              <a:off x="2538484" y="4909878"/>
              <a:ext cx="1440000" cy="1440000"/>
            </a:xfrm>
            <a:prstGeom prst="roundRect">
              <a:avLst>
                <a:gd name="adj" fmla="val 33085"/>
              </a:avLst>
            </a:prstGeom>
            <a:solidFill>
              <a:srgbClr val="062438"/>
            </a:solidFill>
            <a:ln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123FA4FB-D293-07A3-2E2F-61CF4F6A321C}"/>
                </a:ext>
              </a:extLst>
            </p:cNvPr>
            <p:cNvSpPr/>
            <p:nvPr/>
          </p:nvSpPr>
          <p:spPr>
            <a:xfrm>
              <a:off x="2403484" y="4774878"/>
              <a:ext cx="1710000" cy="1710000"/>
            </a:xfrm>
            <a:prstGeom prst="roundRect">
              <a:avLst>
                <a:gd name="adj" fmla="val 33085"/>
              </a:avLst>
            </a:prstGeom>
            <a:noFill/>
            <a:ln w="76200"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Marcador de número de diapositiva 3">
            <a:extLst>
              <a:ext uri="{FF2B5EF4-FFF2-40B4-BE49-F238E27FC236}">
                <a16:creationId xmlns:a16="http://schemas.microsoft.com/office/drawing/2014/main" id="{ECA92A7A-3C6F-5308-3CCA-61931475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596" y="5974988"/>
            <a:ext cx="726694" cy="365125"/>
          </a:xfrm>
        </p:spPr>
        <p:txBody>
          <a:bodyPr/>
          <a:lstStyle/>
          <a:p>
            <a:pPr algn="ctr"/>
            <a:fld id="{AE3F24FF-0529-4AC3-89A7-C0336EA39945}" type="slidenum">
              <a:rPr lang="es-ES" sz="3200" smtClean="0">
                <a:solidFill>
                  <a:schemeClr val="bg1"/>
                </a:solidFill>
              </a:rPr>
              <a:pPr algn="ctr"/>
              <a:t>4</a:t>
            </a:fld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01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55C2739-126B-4F8A-82FA-D252FEB98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54" y="331252"/>
            <a:ext cx="7413743" cy="619549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EA4A4FA-AA10-4A82-A04E-F9A5B100F775}"/>
              </a:ext>
            </a:extLst>
          </p:cNvPr>
          <p:cNvSpPr txBox="1"/>
          <p:nvPr/>
        </p:nvSpPr>
        <p:spPr>
          <a:xfrm>
            <a:off x="8416607" y="0"/>
            <a:ext cx="37753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>
                <a:latin typeface="Bauhaus 93" panose="04030905020B02020C02" pitchFamily="82" charset="0"/>
              </a:rPr>
              <a:t>ARDUINO UNO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9A025CC-B51F-DF65-CA5A-A2F46D393A44}"/>
              </a:ext>
            </a:extLst>
          </p:cNvPr>
          <p:cNvGrpSpPr/>
          <p:nvPr/>
        </p:nvGrpSpPr>
        <p:grpSpPr>
          <a:xfrm>
            <a:off x="326468" y="5725551"/>
            <a:ext cx="862949" cy="864000"/>
            <a:chOff x="2403484" y="4774878"/>
            <a:chExt cx="1710000" cy="1710000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B262BE4E-CB3C-B09D-DED2-8411CB13513A}"/>
                </a:ext>
              </a:extLst>
            </p:cNvPr>
            <p:cNvSpPr/>
            <p:nvPr/>
          </p:nvSpPr>
          <p:spPr>
            <a:xfrm>
              <a:off x="2538484" y="4909878"/>
              <a:ext cx="1440000" cy="1440000"/>
            </a:xfrm>
            <a:prstGeom prst="roundRect">
              <a:avLst>
                <a:gd name="adj" fmla="val 33085"/>
              </a:avLst>
            </a:prstGeom>
            <a:solidFill>
              <a:srgbClr val="062438"/>
            </a:solidFill>
            <a:ln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44FDCBE9-AD1F-7E7D-603F-27D7F59E9CE1}"/>
                </a:ext>
              </a:extLst>
            </p:cNvPr>
            <p:cNvSpPr/>
            <p:nvPr/>
          </p:nvSpPr>
          <p:spPr>
            <a:xfrm>
              <a:off x="2403484" y="4774878"/>
              <a:ext cx="1710000" cy="1710000"/>
            </a:xfrm>
            <a:prstGeom prst="roundRect">
              <a:avLst>
                <a:gd name="adj" fmla="val 33085"/>
              </a:avLst>
            </a:prstGeom>
            <a:noFill/>
            <a:ln w="76200"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3A59B3F7-855F-23CA-EB40-54BC826B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596" y="5974988"/>
            <a:ext cx="726694" cy="365125"/>
          </a:xfrm>
        </p:spPr>
        <p:txBody>
          <a:bodyPr/>
          <a:lstStyle/>
          <a:p>
            <a:pPr algn="ctr"/>
            <a:fld id="{AE3F24FF-0529-4AC3-89A7-C0336EA39945}" type="slidenum">
              <a:rPr lang="es-ES" sz="3200" smtClean="0">
                <a:solidFill>
                  <a:schemeClr val="bg1"/>
                </a:solidFill>
              </a:rPr>
              <a:pPr algn="ctr"/>
              <a:t>5</a:t>
            </a:fld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0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B87EA5D-3654-4F7C-BB7F-5A34D9A5B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72" y="2478957"/>
            <a:ext cx="7741855" cy="190008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9424656-5AB8-4CEE-81D7-DE8DB99B04DE}"/>
              </a:ext>
            </a:extLst>
          </p:cNvPr>
          <p:cNvSpPr txBox="1"/>
          <p:nvPr/>
        </p:nvSpPr>
        <p:spPr>
          <a:xfrm>
            <a:off x="8631410" y="0"/>
            <a:ext cx="35605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>
                <a:latin typeface="Bauhaus 93" panose="04030905020B02020C02" pitchFamily="82" charset="0"/>
              </a:rPr>
              <a:t>IDE ARDUINO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E5222CF-A931-B3C8-33D2-56B98D058503}"/>
              </a:ext>
            </a:extLst>
          </p:cNvPr>
          <p:cNvGrpSpPr/>
          <p:nvPr/>
        </p:nvGrpSpPr>
        <p:grpSpPr>
          <a:xfrm>
            <a:off x="326468" y="5725551"/>
            <a:ext cx="862949" cy="864000"/>
            <a:chOff x="2403484" y="4774878"/>
            <a:chExt cx="1710000" cy="1710000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B8F66885-8773-BFA6-A301-3B88C9544E7B}"/>
                </a:ext>
              </a:extLst>
            </p:cNvPr>
            <p:cNvSpPr/>
            <p:nvPr/>
          </p:nvSpPr>
          <p:spPr>
            <a:xfrm>
              <a:off x="2538484" y="4909878"/>
              <a:ext cx="1440000" cy="1440000"/>
            </a:xfrm>
            <a:prstGeom prst="roundRect">
              <a:avLst>
                <a:gd name="adj" fmla="val 33085"/>
              </a:avLst>
            </a:prstGeom>
            <a:solidFill>
              <a:srgbClr val="062438"/>
            </a:solidFill>
            <a:ln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520A2A99-3451-0DC3-6F08-3932020453BA}"/>
                </a:ext>
              </a:extLst>
            </p:cNvPr>
            <p:cNvSpPr/>
            <p:nvPr/>
          </p:nvSpPr>
          <p:spPr>
            <a:xfrm>
              <a:off x="2403484" y="4774878"/>
              <a:ext cx="1710000" cy="1710000"/>
            </a:xfrm>
            <a:prstGeom prst="roundRect">
              <a:avLst>
                <a:gd name="adj" fmla="val 33085"/>
              </a:avLst>
            </a:prstGeom>
            <a:noFill/>
            <a:ln w="76200"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Marcador de número de diapositiva 3">
            <a:extLst>
              <a:ext uri="{FF2B5EF4-FFF2-40B4-BE49-F238E27FC236}">
                <a16:creationId xmlns:a16="http://schemas.microsoft.com/office/drawing/2014/main" id="{E6B2C1C5-F131-0EFB-59B0-50E7534D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596" y="5974988"/>
            <a:ext cx="726694" cy="365125"/>
          </a:xfrm>
        </p:spPr>
        <p:txBody>
          <a:bodyPr/>
          <a:lstStyle/>
          <a:p>
            <a:pPr algn="ctr"/>
            <a:fld id="{AE3F24FF-0529-4AC3-89A7-C0336EA39945}" type="slidenum">
              <a:rPr lang="es-ES" sz="3200" smtClean="0">
                <a:solidFill>
                  <a:schemeClr val="bg1"/>
                </a:solidFill>
              </a:rPr>
              <a:pPr algn="ctr"/>
              <a:t>6</a:t>
            </a:fld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784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FE7C626-193B-43E0-8D61-91CA630FA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546" y="-14068"/>
            <a:ext cx="9546454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5EE26AA-C322-46D1-90BD-239CBFA6B26C}"/>
              </a:ext>
            </a:extLst>
          </p:cNvPr>
          <p:cNvSpPr txBox="1"/>
          <p:nvPr/>
        </p:nvSpPr>
        <p:spPr>
          <a:xfrm>
            <a:off x="75984" y="3323601"/>
            <a:ext cx="2489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Bauhaus 93" panose="04030905020B02020C02" pitchFamily="82" charset="0"/>
              </a:rPr>
              <a:t>BLINK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0F5835-C2EC-7BAF-9226-1BFA2B6B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24FF-0529-4AC3-89A7-C0336EA39945}" type="slidenum">
              <a:rPr lang="es-ES" smtClean="0"/>
              <a:t>7</a:t>
            </a:fld>
            <a:endParaRPr lang="es-ES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65AD4334-4EFC-FB86-EB21-FBDCAC81C21D}"/>
              </a:ext>
            </a:extLst>
          </p:cNvPr>
          <p:cNvGrpSpPr/>
          <p:nvPr/>
        </p:nvGrpSpPr>
        <p:grpSpPr>
          <a:xfrm>
            <a:off x="326468" y="5725551"/>
            <a:ext cx="862949" cy="864000"/>
            <a:chOff x="2403484" y="4774878"/>
            <a:chExt cx="1710000" cy="1710000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AA59B944-AD49-555D-26AE-CE527690DE5A}"/>
                </a:ext>
              </a:extLst>
            </p:cNvPr>
            <p:cNvSpPr/>
            <p:nvPr/>
          </p:nvSpPr>
          <p:spPr>
            <a:xfrm>
              <a:off x="2538484" y="4909878"/>
              <a:ext cx="1440000" cy="1440000"/>
            </a:xfrm>
            <a:prstGeom prst="roundRect">
              <a:avLst>
                <a:gd name="adj" fmla="val 33085"/>
              </a:avLst>
            </a:prstGeom>
            <a:solidFill>
              <a:srgbClr val="062438"/>
            </a:solidFill>
            <a:ln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6FF87290-5A5C-CF37-8722-7337D1E876C4}"/>
                </a:ext>
              </a:extLst>
            </p:cNvPr>
            <p:cNvSpPr/>
            <p:nvPr/>
          </p:nvSpPr>
          <p:spPr>
            <a:xfrm>
              <a:off x="2403484" y="4774878"/>
              <a:ext cx="1710000" cy="1710000"/>
            </a:xfrm>
            <a:prstGeom prst="roundRect">
              <a:avLst>
                <a:gd name="adj" fmla="val 33085"/>
              </a:avLst>
            </a:prstGeom>
            <a:noFill/>
            <a:ln w="76200"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80D11B02-88A7-0271-6780-1DD8F1DDA88E}"/>
              </a:ext>
            </a:extLst>
          </p:cNvPr>
          <p:cNvSpPr txBox="1">
            <a:spLocks/>
          </p:cNvSpPr>
          <p:nvPr/>
        </p:nvSpPr>
        <p:spPr>
          <a:xfrm>
            <a:off x="394596" y="5974988"/>
            <a:ext cx="7266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E3F24FF-0529-4AC3-89A7-C0336EA39945}" type="slidenum">
              <a:rPr lang="es-ES" sz="3200" smtClean="0">
                <a:solidFill>
                  <a:schemeClr val="bg1"/>
                </a:solidFill>
              </a:rPr>
              <a:pPr algn="ctr"/>
              <a:t>7</a:t>
            </a:fld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87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5E73C04-8A6B-49C1-A136-E72D6E7AA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81" y="-10873"/>
            <a:ext cx="8765219" cy="68977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1BF25D7-623D-4499-A55F-FAB6F9329474}"/>
              </a:ext>
            </a:extLst>
          </p:cNvPr>
          <p:cNvSpPr txBox="1"/>
          <p:nvPr/>
        </p:nvSpPr>
        <p:spPr>
          <a:xfrm>
            <a:off x="75984" y="3323601"/>
            <a:ext cx="2489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Bauhaus 93" panose="04030905020B02020C02" pitchFamily="82" charset="0"/>
              </a:rPr>
              <a:t>BLINK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61B8BA50-4F4E-968B-955D-15CA4937B162}"/>
              </a:ext>
            </a:extLst>
          </p:cNvPr>
          <p:cNvGrpSpPr/>
          <p:nvPr/>
        </p:nvGrpSpPr>
        <p:grpSpPr>
          <a:xfrm>
            <a:off x="326468" y="5725551"/>
            <a:ext cx="862949" cy="864000"/>
            <a:chOff x="2403484" y="4774878"/>
            <a:chExt cx="1710000" cy="1710000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ABDEC7F2-DC59-D558-F2BB-2B1DAB56A1FE}"/>
                </a:ext>
              </a:extLst>
            </p:cNvPr>
            <p:cNvSpPr/>
            <p:nvPr/>
          </p:nvSpPr>
          <p:spPr>
            <a:xfrm>
              <a:off x="2538484" y="4909878"/>
              <a:ext cx="1440000" cy="1440000"/>
            </a:xfrm>
            <a:prstGeom prst="roundRect">
              <a:avLst>
                <a:gd name="adj" fmla="val 33085"/>
              </a:avLst>
            </a:prstGeom>
            <a:solidFill>
              <a:srgbClr val="062438"/>
            </a:solidFill>
            <a:ln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CE580BEA-9977-B64B-9E2C-A5EBC3571B1E}"/>
                </a:ext>
              </a:extLst>
            </p:cNvPr>
            <p:cNvSpPr/>
            <p:nvPr/>
          </p:nvSpPr>
          <p:spPr>
            <a:xfrm>
              <a:off x="2403484" y="4774878"/>
              <a:ext cx="1710000" cy="1710000"/>
            </a:xfrm>
            <a:prstGeom prst="roundRect">
              <a:avLst>
                <a:gd name="adj" fmla="val 33085"/>
              </a:avLst>
            </a:prstGeom>
            <a:noFill/>
            <a:ln w="76200"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28D0AED3-C0BB-07F4-B8E4-10139BD8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596" y="5974988"/>
            <a:ext cx="726694" cy="365125"/>
          </a:xfrm>
        </p:spPr>
        <p:txBody>
          <a:bodyPr/>
          <a:lstStyle/>
          <a:p>
            <a:pPr algn="ctr"/>
            <a:fld id="{AE3F24FF-0529-4AC3-89A7-C0336EA39945}" type="slidenum">
              <a:rPr lang="es-ES" sz="3200" smtClean="0">
                <a:solidFill>
                  <a:schemeClr val="bg1"/>
                </a:solidFill>
              </a:rPr>
              <a:pPr algn="ctr"/>
              <a:t>8</a:t>
            </a:fld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65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E616B2-48A8-4949-91B2-2CBDA797F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/>
          <a:stretch/>
        </p:blipFill>
        <p:spPr>
          <a:xfrm>
            <a:off x="2796465" y="0"/>
            <a:ext cx="9395535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1B364B7-1A83-468F-8BD4-24545A0015A4}"/>
              </a:ext>
            </a:extLst>
          </p:cNvPr>
          <p:cNvSpPr txBox="1"/>
          <p:nvPr/>
        </p:nvSpPr>
        <p:spPr>
          <a:xfrm>
            <a:off x="75984" y="3323601"/>
            <a:ext cx="2489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Bauhaus 93" panose="04030905020B02020C02" pitchFamily="82" charset="0"/>
              </a:rPr>
              <a:t>BLINK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4BE9174-97CC-3151-7636-16DE8883F156}"/>
              </a:ext>
            </a:extLst>
          </p:cNvPr>
          <p:cNvGrpSpPr/>
          <p:nvPr/>
        </p:nvGrpSpPr>
        <p:grpSpPr>
          <a:xfrm>
            <a:off x="326468" y="5725551"/>
            <a:ext cx="862949" cy="864000"/>
            <a:chOff x="2403484" y="4774878"/>
            <a:chExt cx="1710000" cy="1710000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4A943848-AD1C-F20B-73D7-82DCDAC2A902}"/>
                </a:ext>
              </a:extLst>
            </p:cNvPr>
            <p:cNvSpPr/>
            <p:nvPr/>
          </p:nvSpPr>
          <p:spPr>
            <a:xfrm>
              <a:off x="2538484" y="4909878"/>
              <a:ext cx="1440000" cy="1440000"/>
            </a:xfrm>
            <a:prstGeom prst="roundRect">
              <a:avLst>
                <a:gd name="adj" fmla="val 33085"/>
              </a:avLst>
            </a:prstGeom>
            <a:solidFill>
              <a:srgbClr val="062438"/>
            </a:solidFill>
            <a:ln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C1A8A081-00E8-D2B0-72A7-11C3247D281A}"/>
                </a:ext>
              </a:extLst>
            </p:cNvPr>
            <p:cNvSpPr/>
            <p:nvPr/>
          </p:nvSpPr>
          <p:spPr>
            <a:xfrm>
              <a:off x="2403484" y="4774878"/>
              <a:ext cx="1710000" cy="1710000"/>
            </a:xfrm>
            <a:prstGeom prst="roundRect">
              <a:avLst>
                <a:gd name="adj" fmla="val 33085"/>
              </a:avLst>
            </a:prstGeom>
            <a:noFill/>
            <a:ln w="76200">
              <a:solidFill>
                <a:srgbClr val="06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81C3116E-A3F3-0048-A1A0-907012EAB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596" y="5974988"/>
            <a:ext cx="726694" cy="365125"/>
          </a:xfrm>
        </p:spPr>
        <p:txBody>
          <a:bodyPr/>
          <a:lstStyle/>
          <a:p>
            <a:pPr algn="ctr"/>
            <a:fld id="{AE3F24FF-0529-4AC3-89A7-C0336EA39945}" type="slidenum">
              <a:rPr lang="es-ES" sz="3200" smtClean="0">
                <a:solidFill>
                  <a:schemeClr val="bg1"/>
                </a:solidFill>
              </a:rPr>
              <a:pPr algn="ctr"/>
              <a:t>9</a:t>
            </a:fld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105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Reset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Reset1" id="{3CB2F8F4-8A2E-42CC-AEAD-95684BE0B650}" vid="{9BABE4DD-0481-4F33-82AD-575AE260086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TemaReset1</Template>
  <TotalTime>326</TotalTime>
  <Words>357</Words>
  <Application>Microsoft Office PowerPoint</Application>
  <PresentationFormat>Panorámica</PresentationFormat>
  <Paragraphs>106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Bauhaus 93</vt:lpstr>
      <vt:lpstr>Calibri</vt:lpstr>
      <vt:lpstr>Calibri Light</vt:lpstr>
      <vt:lpstr>TemaReset1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Martín</dc:creator>
  <cp:lastModifiedBy>Jaime Bravo Algaba</cp:lastModifiedBy>
  <cp:revision>22</cp:revision>
  <dcterms:created xsi:type="dcterms:W3CDTF">2018-09-27T21:59:06Z</dcterms:created>
  <dcterms:modified xsi:type="dcterms:W3CDTF">2022-10-03T15:12:04Z</dcterms:modified>
</cp:coreProperties>
</file>