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36" r:id="rId4"/>
    <p:sldId id="337" r:id="rId5"/>
    <p:sldId id="338" r:id="rId6"/>
    <p:sldId id="319" r:id="rId7"/>
    <p:sldId id="318" r:id="rId8"/>
    <p:sldId id="320" r:id="rId9"/>
    <p:sldId id="275" r:id="rId10"/>
    <p:sldId id="350" r:id="rId11"/>
    <p:sldId id="321" r:id="rId12"/>
    <p:sldId id="322" r:id="rId13"/>
    <p:sldId id="323" r:id="rId14"/>
    <p:sldId id="324" r:id="rId15"/>
    <p:sldId id="325" r:id="rId16"/>
    <p:sldId id="326" r:id="rId17"/>
    <p:sldId id="328" r:id="rId18"/>
    <p:sldId id="327" r:id="rId19"/>
    <p:sldId id="329" r:id="rId20"/>
    <p:sldId id="340" r:id="rId21"/>
    <p:sldId id="341" r:id="rId22"/>
    <p:sldId id="343" r:id="rId23"/>
    <p:sldId id="342" r:id="rId24"/>
    <p:sldId id="344" r:id="rId25"/>
    <p:sldId id="345" r:id="rId26"/>
    <p:sldId id="347" r:id="rId27"/>
    <p:sldId id="346" r:id="rId28"/>
    <p:sldId id="348" r:id="rId29"/>
    <p:sldId id="349" r:id="rId30"/>
    <p:sldId id="339" r:id="rId31"/>
    <p:sldId id="330" r:id="rId32"/>
    <p:sldId id="332" r:id="rId33"/>
    <p:sldId id="333" r:id="rId34"/>
    <p:sldId id="334" r:id="rId35"/>
    <p:sldId id="335" r:id="rId36"/>
    <p:sldId id="274" r:id="rId3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126"/>
    <a:srgbClr val="FF5B5B"/>
    <a:srgbClr val="0CA429"/>
    <a:srgbClr val="470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EDB"/>
          </a:solidFill>
        </a:fill>
      </a:tcStyle>
    </a:wholeTbl>
    <a:band2H>
      <a:tcTxStyle/>
      <a:tcStyle>
        <a:tcBdr/>
        <a:fill>
          <a:solidFill>
            <a:srgbClr val="E8F6EE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1EE"/>
          </a:solidFill>
        </a:fill>
      </a:tcStyle>
    </a:wholeTbl>
    <a:band2H>
      <a:tcTxStyle/>
      <a:tcStyle>
        <a:tcBdr/>
        <a:fill>
          <a:solidFill>
            <a:srgbClr val="F0EAF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9CF"/>
          </a:solidFill>
        </a:fill>
      </a:tcStyle>
    </a:wholeTbl>
    <a:band2H>
      <a:tcTxStyle/>
      <a:tcStyle>
        <a:tcBdr/>
        <a:fill>
          <a:solidFill>
            <a:srgbClr val="ECF4E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ctor Gutierrez Li" userId="f7826e4c2bb6bf25" providerId="LiveId" clId="{D76B508A-A702-42D9-9756-1DA13C1404E6}"/>
    <pc:docChg chg="custSel addSld modSld">
      <pc:chgData name="Hector Gutierrez Li" userId="f7826e4c2bb6bf25" providerId="LiveId" clId="{D76B508A-A702-42D9-9756-1DA13C1404E6}" dt="2020-02-11T17:32:11.105" v="1281" actId="6549"/>
      <pc:docMkLst>
        <pc:docMk/>
      </pc:docMkLst>
      <pc:sldChg chg="addSp modSp">
        <pc:chgData name="Hector Gutierrez Li" userId="f7826e4c2bb6bf25" providerId="LiveId" clId="{D76B508A-A702-42D9-9756-1DA13C1404E6}" dt="2020-02-11T16:50:29.566" v="50" actId="1076"/>
        <pc:sldMkLst>
          <pc:docMk/>
          <pc:sldMk cId="4098511186" sldId="330"/>
        </pc:sldMkLst>
        <pc:spChg chg="add mod">
          <ac:chgData name="Hector Gutierrez Li" userId="f7826e4c2bb6bf25" providerId="LiveId" clId="{D76B508A-A702-42D9-9756-1DA13C1404E6}" dt="2020-02-11T16:50:29.566" v="50" actId="1076"/>
          <ac:spMkLst>
            <pc:docMk/>
            <pc:sldMk cId="4098511186" sldId="330"/>
            <ac:spMk id="2" creationId="{CAACDCF9-B7F6-40AC-973E-B8E1B1B2BFEC}"/>
          </ac:spMkLst>
        </pc:spChg>
        <pc:spChg chg="mod">
          <ac:chgData name="Hector Gutierrez Li" userId="f7826e4c2bb6bf25" providerId="LiveId" clId="{D76B508A-A702-42D9-9756-1DA13C1404E6}" dt="2020-02-11T16:50:08.072" v="41" actId="1076"/>
          <ac:spMkLst>
            <pc:docMk/>
            <pc:sldMk cId="4098511186" sldId="330"/>
            <ac:spMk id="5" creationId="{BF31186D-3351-4DF3-B444-5E28890B40E0}"/>
          </ac:spMkLst>
        </pc:spChg>
      </pc:sldChg>
      <pc:sldChg chg="addSp delSp modSp">
        <pc:chgData name="Hector Gutierrez Li" userId="f7826e4c2bb6bf25" providerId="LiveId" clId="{D76B508A-A702-42D9-9756-1DA13C1404E6}" dt="2020-02-11T17:32:11.105" v="1281" actId="6549"/>
        <pc:sldMkLst>
          <pc:docMk/>
          <pc:sldMk cId="946125666" sldId="331"/>
        </pc:sldMkLst>
        <pc:spChg chg="del">
          <ac:chgData name="Hector Gutierrez Li" userId="f7826e4c2bb6bf25" providerId="LiveId" clId="{D76B508A-A702-42D9-9756-1DA13C1404E6}" dt="2020-02-11T16:51:37.190" v="54" actId="478"/>
          <ac:spMkLst>
            <pc:docMk/>
            <pc:sldMk cId="946125666" sldId="331"/>
            <ac:spMk id="2" creationId="{274FF354-67F1-4089-B5E8-A8C8B7DB8C1F}"/>
          </ac:spMkLst>
        </pc:spChg>
        <pc:spChg chg="del">
          <ac:chgData name="Hector Gutierrez Li" userId="f7826e4c2bb6bf25" providerId="LiveId" clId="{D76B508A-A702-42D9-9756-1DA13C1404E6}" dt="2020-02-11T16:51:58.364" v="60" actId="478"/>
          <ac:spMkLst>
            <pc:docMk/>
            <pc:sldMk cId="946125666" sldId="331"/>
            <ac:spMk id="3" creationId="{B1CDDF27-8319-44D1-ADC5-81A8DEB8F175}"/>
          </ac:spMkLst>
        </pc:spChg>
        <pc:spChg chg="add mod">
          <ac:chgData name="Hector Gutierrez Li" userId="f7826e4c2bb6bf25" providerId="LiveId" clId="{D76B508A-A702-42D9-9756-1DA13C1404E6}" dt="2020-02-11T16:51:45.868" v="59" actId="20577"/>
          <ac:spMkLst>
            <pc:docMk/>
            <pc:sldMk cId="946125666" sldId="331"/>
            <ac:spMk id="4" creationId="{760391A1-B6C2-4D39-A644-183DED585CC1}"/>
          </ac:spMkLst>
        </pc:spChg>
        <pc:spChg chg="add del mod">
          <ac:chgData name="Hector Gutierrez Li" userId="f7826e4c2bb6bf25" providerId="LiveId" clId="{D76B508A-A702-42D9-9756-1DA13C1404E6}" dt="2020-02-11T16:53:35.828" v="163" actId="478"/>
          <ac:spMkLst>
            <pc:docMk/>
            <pc:sldMk cId="946125666" sldId="331"/>
            <ac:spMk id="6" creationId="{C6D603AB-907E-482E-9DCC-5BE85CD53DFF}"/>
          </ac:spMkLst>
        </pc:spChg>
        <pc:spChg chg="add del mod">
          <ac:chgData name="Hector Gutierrez Li" userId="f7826e4c2bb6bf25" providerId="LiveId" clId="{D76B508A-A702-42D9-9756-1DA13C1404E6}" dt="2020-02-11T16:53:32.932" v="162" actId="478"/>
          <ac:spMkLst>
            <pc:docMk/>
            <pc:sldMk cId="946125666" sldId="331"/>
            <ac:spMk id="7" creationId="{C6A98C31-7098-44A1-9C28-0224280E85A6}"/>
          </ac:spMkLst>
        </pc:spChg>
        <pc:spChg chg="add mod">
          <ac:chgData name="Hector Gutierrez Li" userId="f7826e4c2bb6bf25" providerId="LiveId" clId="{D76B508A-A702-42D9-9756-1DA13C1404E6}" dt="2020-02-11T16:53:13.250" v="156" actId="571"/>
          <ac:spMkLst>
            <pc:docMk/>
            <pc:sldMk cId="946125666" sldId="331"/>
            <ac:spMk id="8" creationId="{2C35A418-9647-4F2C-96BD-9A69918DC6D6}"/>
          </ac:spMkLst>
        </pc:spChg>
        <pc:spChg chg="add mod topLvl">
          <ac:chgData name="Hector Gutierrez Li" userId="f7826e4c2bb6bf25" providerId="LiveId" clId="{D76B508A-A702-42D9-9756-1DA13C1404E6}" dt="2020-02-11T16:56:55.856" v="206" actId="1076"/>
          <ac:spMkLst>
            <pc:docMk/>
            <pc:sldMk cId="946125666" sldId="331"/>
            <ac:spMk id="9" creationId="{8F8381EF-B546-409F-9019-1802D58D68BD}"/>
          </ac:spMkLst>
        </pc:spChg>
        <pc:spChg chg="add mod topLvl">
          <ac:chgData name="Hector Gutierrez Li" userId="f7826e4c2bb6bf25" providerId="LiveId" clId="{D76B508A-A702-42D9-9756-1DA13C1404E6}" dt="2020-02-11T16:56:39.812" v="203" actId="1076"/>
          <ac:spMkLst>
            <pc:docMk/>
            <pc:sldMk cId="946125666" sldId="331"/>
            <ac:spMk id="10" creationId="{642DB917-4321-433D-AB47-5FFE47270781}"/>
          </ac:spMkLst>
        </pc:spChg>
        <pc:spChg chg="add mod topLvl">
          <ac:chgData name="Hector Gutierrez Li" userId="f7826e4c2bb6bf25" providerId="LiveId" clId="{D76B508A-A702-42D9-9756-1DA13C1404E6}" dt="2020-02-11T16:56:51.931" v="205" actId="1076"/>
          <ac:spMkLst>
            <pc:docMk/>
            <pc:sldMk cId="946125666" sldId="331"/>
            <ac:spMk id="11" creationId="{E2CE4828-F511-43A4-A87C-48D4C0F4E7E7}"/>
          </ac:spMkLst>
        </pc:spChg>
        <pc:spChg chg="add mod topLvl">
          <ac:chgData name="Hector Gutierrez Li" userId="f7826e4c2bb6bf25" providerId="LiveId" clId="{D76B508A-A702-42D9-9756-1DA13C1404E6}" dt="2020-02-11T16:56:42.520" v="204" actId="1076"/>
          <ac:spMkLst>
            <pc:docMk/>
            <pc:sldMk cId="946125666" sldId="331"/>
            <ac:spMk id="12" creationId="{85523C67-6EA1-4C45-BFA9-A0E2D8BE04E3}"/>
          </ac:spMkLst>
        </pc:spChg>
        <pc:spChg chg="add mod">
          <ac:chgData name="Hector Gutierrez Li" userId="f7826e4c2bb6bf25" providerId="LiveId" clId="{D76B508A-A702-42D9-9756-1DA13C1404E6}" dt="2020-02-11T17:32:11.105" v="1281" actId="6549"/>
          <ac:spMkLst>
            <pc:docMk/>
            <pc:sldMk cId="946125666" sldId="331"/>
            <ac:spMk id="14" creationId="{C8D66162-20D6-4B6A-B2F2-BC78E4DC13F2}"/>
          </ac:spMkLst>
        </pc:spChg>
        <pc:spChg chg="add del mod">
          <ac:chgData name="Hector Gutierrez Li" userId="f7826e4c2bb6bf25" providerId="LiveId" clId="{D76B508A-A702-42D9-9756-1DA13C1404E6}" dt="2020-02-11T16:58:26.564" v="322"/>
          <ac:spMkLst>
            <pc:docMk/>
            <pc:sldMk cId="946125666" sldId="331"/>
            <ac:spMk id="15" creationId="{89B8760C-DC82-425F-9FFF-848FD89FE4EB}"/>
          </ac:spMkLst>
        </pc:spChg>
        <pc:spChg chg="add mod">
          <ac:chgData name="Hector Gutierrez Li" userId="f7826e4c2bb6bf25" providerId="LiveId" clId="{D76B508A-A702-42D9-9756-1DA13C1404E6}" dt="2020-02-11T17:28:08.590" v="1277" actId="20577"/>
          <ac:spMkLst>
            <pc:docMk/>
            <pc:sldMk cId="946125666" sldId="331"/>
            <ac:spMk id="16" creationId="{A05EE60F-AFAA-458C-B647-AFA09DE2A4C0}"/>
          </ac:spMkLst>
        </pc:spChg>
        <pc:grpChg chg="add del mod">
          <ac:chgData name="Hector Gutierrez Li" userId="f7826e4c2bb6bf25" providerId="LiveId" clId="{D76B508A-A702-42D9-9756-1DA13C1404E6}" dt="2020-02-11T16:55:35.626" v="191" actId="165"/>
          <ac:grpSpMkLst>
            <pc:docMk/>
            <pc:sldMk cId="946125666" sldId="331"/>
            <ac:grpSpMk id="13" creationId="{C7090AC3-FA66-4107-8C45-3FC5466AE4D8}"/>
          </ac:grpSpMkLst>
        </pc:grpChg>
        <pc:picChg chg="add mod topLvl">
          <ac:chgData name="Hector Gutierrez Li" userId="f7826e4c2bb6bf25" providerId="LiveId" clId="{D76B508A-A702-42D9-9756-1DA13C1404E6}" dt="2020-02-11T16:55:35.626" v="191" actId="165"/>
          <ac:picMkLst>
            <pc:docMk/>
            <pc:sldMk cId="946125666" sldId="331"/>
            <ac:picMk id="5" creationId="{F20186E8-2CE5-4A11-B8F3-785CCC6D9105}"/>
          </ac:picMkLst>
        </pc:picChg>
      </pc:sldChg>
      <pc:sldChg chg="addSp delSp">
        <pc:chgData name="Hector Gutierrez Li" userId="f7826e4c2bb6bf25" providerId="LiveId" clId="{D76B508A-A702-42D9-9756-1DA13C1404E6}" dt="2020-02-11T17:01:18.587" v="392" actId="478"/>
        <pc:sldMkLst>
          <pc:docMk/>
          <pc:sldMk cId="3029346902" sldId="332"/>
        </pc:sldMkLst>
        <pc:spChg chg="del">
          <ac:chgData name="Hector Gutierrez Li" userId="f7826e4c2bb6bf25" providerId="LiveId" clId="{D76B508A-A702-42D9-9756-1DA13C1404E6}" dt="2020-02-11T16:50:52.401" v="52" actId="478"/>
          <ac:spMkLst>
            <pc:docMk/>
            <pc:sldMk cId="3029346902" sldId="332"/>
            <ac:spMk id="2" creationId="{EC456D1F-2F05-4F61-890C-A7C14D110016}"/>
          </ac:spMkLst>
        </pc:spChg>
        <pc:spChg chg="del">
          <ac:chgData name="Hector Gutierrez Li" userId="f7826e4c2bb6bf25" providerId="LiveId" clId="{D76B508A-A702-42D9-9756-1DA13C1404E6}" dt="2020-02-11T17:01:18.587" v="392" actId="478"/>
          <ac:spMkLst>
            <pc:docMk/>
            <pc:sldMk cId="3029346902" sldId="332"/>
            <ac:spMk id="3" creationId="{35CDE6DA-CDB5-4C27-9FDD-FD74575606B8}"/>
          </ac:spMkLst>
        </pc:spChg>
        <pc:spChg chg="add">
          <ac:chgData name="Hector Gutierrez Li" userId="f7826e4c2bb6bf25" providerId="LiveId" clId="{D76B508A-A702-42D9-9756-1DA13C1404E6}" dt="2020-02-11T16:50:49.723" v="51"/>
          <ac:spMkLst>
            <pc:docMk/>
            <pc:sldMk cId="3029346902" sldId="332"/>
            <ac:spMk id="4" creationId="{4BDAC506-7E1D-4340-9585-D1AF08A9A5B0}"/>
          </ac:spMkLst>
        </pc:spChg>
      </pc:sldChg>
      <pc:sldChg chg="addSp delSp modSp add">
        <pc:chgData name="Hector Gutierrez Li" userId="f7826e4c2bb6bf25" providerId="LiveId" clId="{D76B508A-A702-42D9-9756-1DA13C1404E6}" dt="2020-02-11T17:07:48.252" v="904" actId="20577"/>
        <pc:sldMkLst>
          <pc:docMk/>
          <pc:sldMk cId="3263524461" sldId="333"/>
        </pc:sldMkLst>
        <pc:spChg chg="del">
          <ac:chgData name="Hector Gutierrez Li" userId="f7826e4c2bb6bf25" providerId="LiveId" clId="{D76B508A-A702-42D9-9756-1DA13C1404E6}" dt="2020-02-11T17:00:50.399" v="358" actId="478"/>
          <ac:spMkLst>
            <pc:docMk/>
            <pc:sldMk cId="3263524461" sldId="333"/>
            <ac:spMk id="2" creationId="{66405F9A-DD30-4C41-A636-EABEBAC694D7}"/>
          </ac:spMkLst>
        </pc:spChg>
        <pc:spChg chg="del">
          <ac:chgData name="Hector Gutierrez Li" userId="f7826e4c2bb6bf25" providerId="LiveId" clId="{D76B508A-A702-42D9-9756-1DA13C1404E6}" dt="2020-02-11T17:01:02.142" v="391" actId="478"/>
          <ac:spMkLst>
            <pc:docMk/>
            <pc:sldMk cId="3263524461" sldId="333"/>
            <ac:spMk id="3" creationId="{99D65FD0-50DB-4E00-8F2B-98B676F340C7}"/>
          </ac:spMkLst>
        </pc:spChg>
        <pc:spChg chg="add mod">
          <ac:chgData name="Hector Gutierrez Li" userId="f7826e4c2bb6bf25" providerId="LiveId" clId="{D76B508A-A702-42D9-9756-1DA13C1404E6}" dt="2020-02-11T17:00:59.930" v="390" actId="20577"/>
          <ac:spMkLst>
            <pc:docMk/>
            <pc:sldMk cId="3263524461" sldId="333"/>
            <ac:spMk id="4" creationId="{3B1C3B46-F9DD-44D8-A00C-A4846EBA801F}"/>
          </ac:spMkLst>
        </pc:spChg>
        <pc:spChg chg="add mod">
          <ac:chgData name="Hector Gutierrez Li" userId="f7826e4c2bb6bf25" providerId="LiveId" clId="{D76B508A-A702-42D9-9756-1DA13C1404E6}" dt="2020-02-11T17:07:48.252" v="904" actId="20577"/>
          <ac:spMkLst>
            <pc:docMk/>
            <pc:sldMk cId="3263524461" sldId="333"/>
            <ac:spMk id="5" creationId="{A67DCFE4-6831-4255-902F-50E4F4DA817C}"/>
          </ac:spMkLst>
        </pc:spChg>
      </pc:sldChg>
      <pc:sldChg chg="addSp delSp modSp add">
        <pc:chgData name="Hector Gutierrez Li" userId="f7826e4c2bb6bf25" providerId="LiveId" clId="{D76B508A-A702-42D9-9756-1DA13C1404E6}" dt="2020-02-11T17:08:22.745" v="1025" actId="20577"/>
        <pc:sldMkLst>
          <pc:docMk/>
          <pc:sldMk cId="2474518180" sldId="334"/>
        </pc:sldMkLst>
        <pc:spChg chg="del">
          <ac:chgData name="Hector Gutierrez Li" userId="f7826e4c2bb6bf25" providerId="LiveId" clId="{D76B508A-A702-42D9-9756-1DA13C1404E6}" dt="2020-02-11T17:01:33.092" v="394" actId="478"/>
          <ac:spMkLst>
            <pc:docMk/>
            <pc:sldMk cId="2474518180" sldId="334"/>
            <ac:spMk id="2" creationId="{805D1833-680C-4C1A-8AEC-F302D9F95A8E}"/>
          </ac:spMkLst>
        </pc:spChg>
        <pc:spChg chg="del">
          <ac:chgData name="Hector Gutierrez Li" userId="f7826e4c2bb6bf25" providerId="LiveId" clId="{D76B508A-A702-42D9-9756-1DA13C1404E6}" dt="2020-02-11T17:01:34.821" v="395" actId="478"/>
          <ac:spMkLst>
            <pc:docMk/>
            <pc:sldMk cId="2474518180" sldId="334"/>
            <ac:spMk id="3" creationId="{A667CC84-AC7F-493E-98BC-2AEB0C8AA580}"/>
          </ac:spMkLst>
        </pc:spChg>
        <pc:spChg chg="add mod">
          <ac:chgData name="Hector Gutierrez Li" userId="f7826e4c2bb6bf25" providerId="LiveId" clId="{D76B508A-A702-42D9-9756-1DA13C1404E6}" dt="2020-02-11T17:01:40.919" v="396" actId="20577"/>
          <ac:spMkLst>
            <pc:docMk/>
            <pc:sldMk cId="2474518180" sldId="334"/>
            <ac:spMk id="4" creationId="{28FA11AD-2C14-4E23-A109-215D0247D377}"/>
          </ac:spMkLst>
        </pc:spChg>
        <pc:spChg chg="add mod">
          <ac:chgData name="Hector Gutierrez Li" userId="f7826e4c2bb6bf25" providerId="LiveId" clId="{D76B508A-A702-42D9-9756-1DA13C1404E6}" dt="2020-02-11T17:08:22.745" v="1025" actId="20577"/>
          <ac:spMkLst>
            <pc:docMk/>
            <pc:sldMk cId="2474518180" sldId="334"/>
            <ac:spMk id="5" creationId="{2AC66501-011C-47C4-B3B8-2577984DCF39}"/>
          </ac:spMkLst>
        </pc:spChg>
      </pc:sldChg>
      <pc:sldChg chg="addSp modSp add">
        <pc:chgData name="Hector Gutierrez Li" userId="f7826e4c2bb6bf25" providerId="LiveId" clId="{D76B508A-A702-42D9-9756-1DA13C1404E6}" dt="2020-02-11T17:07:08.782" v="839" actId="1076"/>
        <pc:sldMkLst>
          <pc:docMk/>
          <pc:sldMk cId="1597124182" sldId="335"/>
        </pc:sldMkLst>
        <pc:spChg chg="add mod">
          <ac:chgData name="Hector Gutierrez Li" userId="f7826e4c2bb6bf25" providerId="LiveId" clId="{D76B508A-A702-42D9-9756-1DA13C1404E6}" dt="2020-02-11T17:05:42.116" v="746" actId="20577"/>
          <ac:spMkLst>
            <pc:docMk/>
            <pc:sldMk cId="1597124182" sldId="335"/>
            <ac:spMk id="2" creationId="{6F4AE4FE-ECDD-4F56-93C3-532F2E0E6503}"/>
          </ac:spMkLst>
        </pc:spChg>
        <pc:spChg chg="mod">
          <ac:chgData name="Hector Gutierrez Li" userId="f7826e4c2bb6bf25" providerId="LiveId" clId="{D76B508A-A702-42D9-9756-1DA13C1404E6}" dt="2020-02-11T17:01:49.152" v="408" actId="20577"/>
          <ac:spMkLst>
            <pc:docMk/>
            <pc:sldMk cId="1597124182" sldId="335"/>
            <ac:spMk id="4" creationId="{28FA11AD-2C14-4E23-A109-215D0247D377}"/>
          </ac:spMkLst>
        </pc:spChg>
        <pc:spChg chg="add mod">
          <ac:chgData name="Hector Gutierrez Li" userId="f7826e4c2bb6bf25" providerId="LiveId" clId="{D76B508A-A702-42D9-9756-1DA13C1404E6}" dt="2020-02-11T17:05:48.620" v="747" actId="1076"/>
          <ac:spMkLst>
            <pc:docMk/>
            <pc:sldMk cId="1597124182" sldId="335"/>
            <ac:spMk id="5" creationId="{0EC12947-8D0B-44A4-A359-23C73A3088C6}"/>
          </ac:spMkLst>
        </pc:spChg>
        <pc:spChg chg="add mod">
          <ac:chgData name="Hector Gutierrez Li" userId="f7826e4c2bb6bf25" providerId="LiveId" clId="{D76B508A-A702-42D9-9756-1DA13C1404E6}" dt="2020-02-11T17:07:08.782" v="839" actId="1076"/>
          <ac:spMkLst>
            <pc:docMk/>
            <pc:sldMk cId="1597124182" sldId="335"/>
            <ac:spMk id="6" creationId="{0E8FDAAA-AEFB-4995-BD54-729F8F14EE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Diapo </a:t>
            </a:r>
            <a:r>
              <a:rPr lang="es-ES" dirty="0" err="1"/>
              <a:t>util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331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Cambiar</a:t>
            </a:r>
          </a:p>
        </p:txBody>
      </p:sp>
    </p:spTree>
    <p:extLst>
      <p:ext uri="{BB962C8B-B14F-4D97-AF65-F5344CB8AC3E}">
        <p14:creationId xmlns:p14="http://schemas.microsoft.com/office/powerpoint/2010/main" val="117397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2.tif" descr="\\DROBO-FS\QuickDrops\JB\PPTX NG\Droplets\LightingOverlay.png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Group 106"/>
          <p:cNvGrpSpPr/>
          <p:nvPr/>
        </p:nvGrpSpPr>
        <p:grpSpPr>
          <a:xfrm>
            <a:off x="-1" y="0"/>
            <a:ext cx="2297909" cy="6858001"/>
            <a:chOff x="0" y="0"/>
            <a:chExt cx="2297907" cy="6858000"/>
          </a:xfrm>
        </p:grpSpPr>
        <p:sp>
          <p:nvSpPr>
            <p:cNvPr id="52" name="Shape 52"/>
            <p:cNvSpPr/>
            <p:nvPr/>
          </p:nvSpPr>
          <p:spPr>
            <a:xfrm>
              <a:off x="1209674" y="4763"/>
              <a:ext cx="23814" cy="2181225"/>
            </a:xfrm>
            <a:prstGeom prst="rect">
              <a:avLst/>
            </a:pr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1128712" y="217646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123949" y="4021137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414337" y="9525"/>
              <a:ext cx="28576" cy="4481513"/>
            </a:xfrm>
            <a:prstGeom prst="rect">
              <a:avLst/>
            </a:pr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33374" y="448151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90499" y="9525"/>
              <a:ext cx="152401" cy="90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75" y="21600"/>
                  </a:moveTo>
                  <a:lnTo>
                    <a:pt x="0" y="21373"/>
                  </a:lnTo>
                  <a:lnTo>
                    <a:pt x="18225" y="14350"/>
                  </a:lnTo>
                  <a:lnTo>
                    <a:pt x="18225" y="0"/>
                  </a:lnTo>
                  <a:lnTo>
                    <a:pt x="21600" y="0"/>
                  </a:lnTo>
                  <a:lnTo>
                    <a:pt x="21600" y="14463"/>
                  </a:lnTo>
                  <a:lnTo>
                    <a:pt x="337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1290637" y="14288"/>
              <a:ext cx="376240" cy="180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3" y="21600"/>
                  </a:moveTo>
                  <a:lnTo>
                    <a:pt x="0" y="11799"/>
                  </a:lnTo>
                  <a:lnTo>
                    <a:pt x="0" y="0"/>
                  </a:lnTo>
                  <a:lnTo>
                    <a:pt x="1641" y="0"/>
                  </a:lnTo>
                  <a:lnTo>
                    <a:pt x="1641" y="11742"/>
                  </a:lnTo>
                  <a:lnTo>
                    <a:pt x="21600" y="21486"/>
                  </a:lnTo>
                  <a:lnTo>
                    <a:pt x="2023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1600199" y="1801813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381124" y="9525"/>
              <a:ext cx="371476" cy="142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15" y="21600"/>
                  </a:moveTo>
                  <a:lnTo>
                    <a:pt x="0" y="9212"/>
                  </a:lnTo>
                  <a:lnTo>
                    <a:pt x="0" y="0"/>
                  </a:lnTo>
                  <a:lnTo>
                    <a:pt x="1385" y="0"/>
                  </a:lnTo>
                  <a:lnTo>
                    <a:pt x="1385" y="9140"/>
                  </a:lnTo>
                  <a:lnTo>
                    <a:pt x="21600" y="21456"/>
                  </a:lnTo>
                  <a:lnTo>
                    <a:pt x="2021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1643062" y="0"/>
              <a:ext cx="152401" cy="91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7550" y="21600"/>
                  </a:lnTo>
                  <a:lnTo>
                    <a:pt x="17550" y="7213"/>
                  </a:lnTo>
                  <a:lnTo>
                    <a:pt x="0" y="225"/>
                  </a:lnTo>
                  <a:lnTo>
                    <a:pt x="3375" y="0"/>
                  </a:lnTo>
                  <a:lnTo>
                    <a:pt x="21600" y="710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1685924" y="1420813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685924" y="903288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743074" y="4763"/>
              <a:ext cx="419102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1600"/>
                  </a:moveTo>
                  <a:lnTo>
                    <a:pt x="3682" y="7878"/>
                  </a:lnTo>
                  <a:lnTo>
                    <a:pt x="0" y="394"/>
                  </a:lnTo>
                  <a:lnTo>
                    <a:pt x="1227" y="0"/>
                  </a:lnTo>
                  <a:lnTo>
                    <a:pt x="4909" y="7288"/>
                  </a:lnTo>
                  <a:lnTo>
                    <a:pt x="21600" y="20812"/>
                  </a:lnTo>
                  <a:lnTo>
                    <a:pt x="20618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2126456" y="488950"/>
              <a:ext cx="147639" cy="14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extrusionOk="0">
                  <a:moveTo>
                    <a:pt x="9847" y="21600"/>
                  </a:moveTo>
                  <a:cubicBezTo>
                    <a:pt x="7306" y="21600"/>
                    <a:pt x="4765" y="20903"/>
                    <a:pt x="2859" y="18813"/>
                  </a:cubicBezTo>
                  <a:cubicBezTo>
                    <a:pt x="-953" y="13935"/>
                    <a:pt x="-953" y="6968"/>
                    <a:pt x="2859" y="2787"/>
                  </a:cubicBezTo>
                  <a:cubicBezTo>
                    <a:pt x="4765" y="697"/>
                    <a:pt x="7306" y="0"/>
                    <a:pt x="9847" y="0"/>
                  </a:cubicBezTo>
                  <a:cubicBezTo>
                    <a:pt x="12388" y="0"/>
                    <a:pt x="14929" y="697"/>
                    <a:pt x="16835" y="2787"/>
                  </a:cubicBezTo>
                  <a:cubicBezTo>
                    <a:pt x="20647" y="6968"/>
                    <a:pt x="20647" y="13935"/>
                    <a:pt x="16835" y="18813"/>
                  </a:cubicBezTo>
                  <a:cubicBezTo>
                    <a:pt x="14929" y="20903"/>
                    <a:pt x="12388" y="21600"/>
                    <a:pt x="9847" y="21600"/>
                  </a:cubicBezTo>
                  <a:close/>
                  <a:moveTo>
                    <a:pt x="9847" y="2787"/>
                  </a:moveTo>
                  <a:cubicBezTo>
                    <a:pt x="7941" y="2787"/>
                    <a:pt x="6035" y="3484"/>
                    <a:pt x="4765" y="4877"/>
                  </a:cubicBezTo>
                  <a:cubicBezTo>
                    <a:pt x="1588" y="8361"/>
                    <a:pt x="1588" y="13239"/>
                    <a:pt x="4765" y="16723"/>
                  </a:cubicBezTo>
                  <a:cubicBezTo>
                    <a:pt x="6035" y="18116"/>
                    <a:pt x="7941" y="18813"/>
                    <a:pt x="9847" y="18813"/>
                  </a:cubicBezTo>
                  <a:cubicBezTo>
                    <a:pt x="11753" y="18813"/>
                    <a:pt x="13659" y="18116"/>
                    <a:pt x="14929" y="16723"/>
                  </a:cubicBezTo>
                  <a:cubicBezTo>
                    <a:pt x="18106" y="13239"/>
                    <a:pt x="18106" y="8361"/>
                    <a:pt x="14929" y="4877"/>
                  </a:cubicBezTo>
                  <a:cubicBezTo>
                    <a:pt x="13659" y="3484"/>
                    <a:pt x="11753" y="2787"/>
                    <a:pt x="9847" y="278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952499" y="4763"/>
              <a:ext cx="152401" cy="90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75" y="21600"/>
                  </a:moveTo>
                  <a:lnTo>
                    <a:pt x="0" y="21600"/>
                  </a:lnTo>
                  <a:lnTo>
                    <a:pt x="0" y="7137"/>
                  </a:lnTo>
                  <a:lnTo>
                    <a:pt x="18225" y="0"/>
                  </a:lnTo>
                  <a:lnTo>
                    <a:pt x="21600" y="227"/>
                  </a:lnTo>
                  <a:lnTo>
                    <a:pt x="3375" y="7250"/>
                  </a:lnTo>
                  <a:lnTo>
                    <a:pt x="337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866774" y="903288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648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648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890587" y="1554163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738187" y="5622924"/>
              <a:ext cx="338139" cy="1216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775" y="21600"/>
                  </a:lnTo>
                  <a:lnTo>
                    <a:pt x="19775" y="13084"/>
                  </a:lnTo>
                  <a:lnTo>
                    <a:pt x="0" y="169"/>
                  </a:lnTo>
                  <a:lnTo>
                    <a:pt x="1217" y="0"/>
                  </a:lnTo>
                  <a:lnTo>
                    <a:pt x="21600" y="1299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47699" y="5480049"/>
              <a:ext cx="157164" cy="157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27" y="21600"/>
                  </a:moveTo>
                  <a:cubicBezTo>
                    <a:pt x="5236" y="21600"/>
                    <a:pt x="0" y="17018"/>
                    <a:pt x="0" y="11127"/>
                  </a:cubicBezTo>
                  <a:cubicBezTo>
                    <a:pt x="0" y="5236"/>
                    <a:pt x="5236" y="0"/>
                    <a:pt x="11127" y="0"/>
                  </a:cubicBezTo>
                  <a:cubicBezTo>
                    <a:pt x="17018" y="0"/>
                    <a:pt x="21600" y="5236"/>
                    <a:pt x="21600" y="11127"/>
                  </a:cubicBezTo>
                  <a:cubicBezTo>
                    <a:pt x="21600" y="17018"/>
                    <a:pt x="17018" y="21600"/>
                    <a:pt x="11127" y="21600"/>
                  </a:cubicBezTo>
                  <a:close/>
                  <a:moveTo>
                    <a:pt x="11127" y="2618"/>
                  </a:moveTo>
                  <a:cubicBezTo>
                    <a:pt x="6545" y="2618"/>
                    <a:pt x="2618" y="6545"/>
                    <a:pt x="2618" y="11127"/>
                  </a:cubicBezTo>
                  <a:cubicBezTo>
                    <a:pt x="2618" y="15709"/>
                    <a:pt x="6545" y="18982"/>
                    <a:pt x="11127" y="18982"/>
                  </a:cubicBezTo>
                  <a:cubicBezTo>
                    <a:pt x="15055" y="18982"/>
                    <a:pt x="18982" y="15709"/>
                    <a:pt x="18982" y="11127"/>
                  </a:cubicBezTo>
                  <a:cubicBezTo>
                    <a:pt x="18982" y="6545"/>
                    <a:pt x="15055" y="2618"/>
                    <a:pt x="11127" y="2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6674" y="903288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cubicBezTo>
                    <a:pt x="21600" y="16740"/>
                    <a:pt x="1728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648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648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-1" y="3897312"/>
              <a:ext cx="1333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43" y="21600"/>
                  </a:moveTo>
                  <a:lnTo>
                    <a:pt x="0" y="771"/>
                  </a:lnTo>
                  <a:lnTo>
                    <a:pt x="3086" y="0"/>
                  </a:lnTo>
                  <a:lnTo>
                    <a:pt x="21600" y="20829"/>
                  </a:lnTo>
                  <a:lnTo>
                    <a:pt x="177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6674" y="4149724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-1" y="1644650"/>
              <a:ext cx="133351" cy="26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lnTo>
                    <a:pt x="0" y="20838"/>
                  </a:lnTo>
                  <a:lnTo>
                    <a:pt x="17743" y="0"/>
                  </a:lnTo>
                  <a:lnTo>
                    <a:pt x="21600" y="762"/>
                  </a:lnTo>
                  <a:lnTo>
                    <a:pt x="3086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6674" y="1468438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95324" y="4763"/>
              <a:ext cx="309564" cy="155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606" y="21600"/>
                  </a:lnTo>
                  <a:lnTo>
                    <a:pt x="19606" y="17707"/>
                  </a:lnTo>
                  <a:lnTo>
                    <a:pt x="0" y="13835"/>
                  </a:lnTo>
                  <a:lnTo>
                    <a:pt x="0" y="0"/>
                  </a:lnTo>
                  <a:lnTo>
                    <a:pt x="1994" y="0"/>
                  </a:lnTo>
                  <a:lnTo>
                    <a:pt x="1994" y="13703"/>
                  </a:lnTo>
                  <a:lnTo>
                    <a:pt x="21600" y="175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57149" y="4881562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594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138112" y="5060949"/>
              <a:ext cx="304801" cy="177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13" y="21600"/>
                  </a:lnTo>
                  <a:lnTo>
                    <a:pt x="19913" y="6943"/>
                  </a:lnTo>
                  <a:lnTo>
                    <a:pt x="0" y="3529"/>
                  </a:lnTo>
                  <a:lnTo>
                    <a:pt x="0" y="0"/>
                  </a:lnTo>
                  <a:lnTo>
                    <a:pt x="1687" y="0"/>
                  </a:lnTo>
                  <a:lnTo>
                    <a:pt x="1687" y="3414"/>
                  </a:lnTo>
                  <a:lnTo>
                    <a:pt x="21600" y="6827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61974" y="6430962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594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642937" y="6610349"/>
              <a:ext cx="23814" cy="242888"/>
            </a:xfrm>
            <a:prstGeom prst="rect">
              <a:avLst/>
            </a:pr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76199" y="6430962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7280" y="0"/>
                    <a:pt x="21600" y="4860"/>
                    <a:pt x="21600" y="10800"/>
                  </a:cubicBezTo>
                  <a:cubicBezTo>
                    <a:pt x="21600" y="16740"/>
                    <a:pt x="1728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480" y="2160"/>
                    <a:pt x="2160" y="5940"/>
                    <a:pt x="2160" y="10800"/>
                  </a:cubicBezTo>
                  <a:cubicBezTo>
                    <a:pt x="2160" y="15660"/>
                    <a:pt x="648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-1" y="5978524"/>
              <a:ext cx="190501" cy="46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900" y="21600"/>
                  </a:lnTo>
                  <a:lnTo>
                    <a:pt x="18900" y="8462"/>
                  </a:lnTo>
                  <a:lnTo>
                    <a:pt x="0" y="668"/>
                  </a:lnTo>
                  <a:lnTo>
                    <a:pt x="2160" y="0"/>
                  </a:lnTo>
                  <a:lnTo>
                    <a:pt x="21600" y="8016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014412" y="1801813"/>
              <a:ext cx="214314" cy="75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" y="21600"/>
                  </a:moveTo>
                  <a:lnTo>
                    <a:pt x="0" y="21600"/>
                  </a:lnTo>
                  <a:lnTo>
                    <a:pt x="0" y="5808"/>
                  </a:lnTo>
                  <a:lnTo>
                    <a:pt x="20160" y="0"/>
                  </a:lnTo>
                  <a:lnTo>
                    <a:pt x="21600" y="408"/>
                  </a:lnTo>
                  <a:lnTo>
                    <a:pt x="1920" y="5945"/>
                  </a:lnTo>
                  <a:lnTo>
                    <a:pt x="192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938212" y="2547937"/>
              <a:ext cx="166689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09" y="21600"/>
                  </a:moveTo>
                  <a:cubicBezTo>
                    <a:pt x="4937" y="21600"/>
                    <a:pt x="0" y="16518"/>
                    <a:pt x="0" y="10800"/>
                  </a:cubicBezTo>
                  <a:cubicBezTo>
                    <a:pt x="0" y="4447"/>
                    <a:pt x="4937" y="0"/>
                    <a:pt x="11109" y="0"/>
                  </a:cubicBezTo>
                  <a:cubicBezTo>
                    <a:pt x="16663" y="0"/>
                    <a:pt x="21600" y="4447"/>
                    <a:pt x="21600" y="10800"/>
                  </a:cubicBezTo>
                  <a:cubicBezTo>
                    <a:pt x="21600" y="16518"/>
                    <a:pt x="16663" y="21600"/>
                    <a:pt x="11109" y="21600"/>
                  </a:cubicBezTo>
                  <a:close/>
                  <a:moveTo>
                    <a:pt x="11109" y="2541"/>
                  </a:moveTo>
                  <a:cubicBezTo>
                    <a:pt x="6171" y="2541"/>
                    <a:pt x="2469" y="6353"/>
                    <a:pt x="2469" y="10800"/>
                  </a:cubicBezTo>
                  <a:cubicBezTo>
                    <a:pt x="2469" y="15247"/>
                    <a:pt x="6171" y="19059"/>
                    <a:pt x="11109" y="19059"/>
                  </a:cubicBezTo>
                  <a:cubicBezTo>
                    <a:pt x="15429" y="19059"/>
                    <a:pt x="19131" y="15247"/>
                    <a:pt x="19131" y="10800"/>
                  </a:cubicBezTo>
                  <a:cubicBezTo>
                    <a:pt x="19131" y="6353"/>
                    <a:pt x="15429" y="2541"/>
                    <a:pt x="11109" y="254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95312" y="4763"/>
              <a:ext cx="638176" cy="402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794" y="21600"/>
                  </a:lnTo>
                  <a:lnTo>
                    <a:pt x="20794" y="19684"/>
                  </a:lnTo>
                  <a:lnTo>
                    <a:pt x="0" y="16396"/>
                  </a:lnTo>
                  <a:lnTo>
                    <a:pt x="0" y="0"/>
                  </a:lnTo>
                  <a:lnTo>
                    <a:pt x="806" y="0"/>
                  </a:lnTo>
                  <a:lnTo>
                    <a:pt x="806" y="16319"/>
                  </a:lnTo>
                  <a:lnTo>
                    <a:pt x="21600" y="19607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223962" y="1382713"/>
              <a:ext cx="142876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720" y="21600"/>
                  </a:lnTo>
                  <a:lnTo>
                    <a:pt x="18720" y="6048"/>
                  </a:lnTo>
                  <a:lnTo>
                    <a:pt x="0" y="648"/>
                  </a:lnTo>
                  <a:lnTo>
                    <a:pt x="2160" y="0"/>
                  </a:lnTo>
                  <a:lnTo>
                    <a:pt x="21600" y="583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300162" y="1849438"/>
              <a:ext cx="109539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70" y="21600"/>
                  </a:moveTo>
                  <a:cubicBezTo>
                    <a:pt x="4696" y="21600"/>
                    <a:pt x="0" y="16904"/>
                    <a:pt x="0" y="11270"/>
                  </a:cubicBezTo>
                  <a:cubicBezTo>
                    <a:pt x="0" y="4696"/>
                    <a:pt x="4696" y="0"/>
                    <a:pt x="11270" y="0"/>
                  </a:cubicBezTo>
                  <a:cubicBezTo>
                    <a:pt x="16904" y="0"/>
                    <a:pt x="21600" y="4696"/>
                    <a:pt x="21600" y="11270"/>
                  </a:cubicBezTo>
                  <a:cubicBezTo>
                    <a:pt x="21600" y="16904"/>
                    <a:pt x="16904" y="21600"/>
                    <a:pt x="11270" y="21600"/>
                  </a:cubicBezTo>
                  <a:close/>
                  <a:moveTo>
                    <a:pt x="11270" y="3757"/>
                  </a:moveTo>
                  <a:cubicBezTo>
                    <a:pt x="7513" y="3757"/>
                    <a:pt x="3757" y="7513"/>
                    <a:pt x="3757" y="11270"/>
                  </a:cubicBezTo>
                  <a:cubicBezTo>
                    <a:pt x="3757" y="15026"/>
                    <a:pt x="7513" y="17843"/>
                    <a:pt x="11270" y="17843"/>
                  </a:cubicBezTo>
                  <a:cubicBezTo>
                    <a:pt x="15026" y="17843"/>
                    <a:pt x="17843" y="15026"/>
                    <a:pt x="17843" y="11270"/>
                  </a:cubicBezTo>
                  <a:cubicBezTo>
                    <a:pt x="17843" y="7513"/>
                    <a:pt x="15026" y="3757"/>
                    <a:pt x="11270" y="37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280987" y="3417887"/>
              <a:ext cx="142876" cy="47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80" y="21600"/>
                  </a:moveTo>
                  <a:lnTo>
                    <a:pt x="0" y="21600"/>
                  </a:lnTo>
                  <a:lnTo>
                    <a:pt x="0" y="5779"/>
                  </a:lnTo>
                  <a:lnTo>
                    <a:pt x="19440" y="0"/>
                  </a:lnTo>
                  <a:lnTo>
                    <a:pt x="21600" y="578"/>
                  </a:lnTo>
                  <a:lnTo>
                    <a:pt x="2880" y="5996"/>
                  </a:lnTo>
                  <a:lnTo>
                    <a:pt x="288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238124" y="3883024"/>
              <a:ext cx="109539" cy="109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30" y="21600"/>
                  </a:moveTo>
                  <a:cubicBezTo>
                    <a:pt x="4696" y="21600"/>
                    <a:pt x="0" y="16904"/>
                    <a:pt x="0" y="11270"/>
                  </a:cubicBezTo>
                  <a:cubicBezTo>
                    <a:pt x="0" y="4696"/>
                    <a:pt x="4696" y="0"/>
                    <a:pt x="10330" y="0"/>
                  </a:cubicBezTo>
                  <a:cubicBezTo>
                    <a:pt x="15965" y="0"/>
                    <a:pt x="21600" y="4696"/>
                    <a:pt x="21600" y="11270"/>
                  </a:cubicBezTo>
                  <a:cubicBezTo>
                    <a:pt x="21600" y="16904"/>
                    <a:pt x="15965" y="21600"/>
                    <a:pt x="10330" y="21600"/>
                  </a:cubicBezTo>
                  <a:close/>
                  <a:moveTo>
                    <a:pt x="10330" y="3757"/>
                  </a:moveTo>
                  <a:cubicBezTo>
                    <a:pt x="6574" y="3757"/>
                    <a:pt x="3757" y="7513"/>
                    <a:pt x="3757" y="11270"/>
                  </a:cubicBezTo>
                  <a:cubicBezTo>
                    <a:pt x="3757" y="15026"/>
                    <a:pt x="6574" y="17843"/>
                    <a:pt x="10330" y="17843"/>
                  </a:cubicBezTo>
                  <a:cubicBezTo>
                    <a:pt x="14087" y="17843"/>
                    <a:pt x="17843" y="15026"/>
                    <a:pt x="17843" y="11270"/>
                  </a:cubicBezTo>
                  <a:cubicBezTo>
                    <a:pt x="17843" y="7513"/>
                    <a:pt x="14087" y="3757"/>
                    <a:pt x="10330" y="37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4762" y="2166937"/>
              <a:ext cx="114301" cy="45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" y="21600"/>
                  </a:moveTo>
                  <a:lnTo>
                    <a:pt x="0" y="20918"/>
                  </a:lnTo>
                  <a:lnTo>
                    <a:pt x="18000" y="16371"/>
                  </a:lnTo>
                  <a:lnTo>
                    <a:pt x="18000" y="0"/>
                  </a:lnTo>
                  <a:lnTo>
                    <a:pt x="21600" y="0"/>
                  </a:lnTo>
                  <a:lnTo>
                    <a:pt x="21600" y="16825"/>
                  </a:lnTo>
                  <a:lnTo>
                    <a:pt x="18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2387" y="2066924"/>
              <a:ext cx="109539" cy="109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70" y="21600"/>
                  </a:moveTo>
                  <a:cubicBezTo>
                    <a:pt x="4696" y="21600"/>
                    <a:pt x="0" y="16904"/>
                    <a:pt x="0" y="11270"/>
                  </a:cubicBezTo>
                  <a:cubicBezTo>
                    <a:pt x="0" y="4696"/>
                    <a:pt x="4696" y="0"/>
                    <a:pt x="11270" y="0"/>
                  </a:cubicBezTo>
                  <a:cubicBezTo>
                    <a:pt x="16904" y="0"/>
                    <a:pt x="21600" y="4696"/>
                    <a:pt x="21600" y="11270"/>
                  </a:cubicBezTo>
                  <a:cubicBezTo>
                    <a:pt x="21600" y="16904"/>
                    <a:pt x="16904" y="21600"/>
                    <a:pt x="11270" y="21600"/>
                  </a:cubicBezTo>
                  <a:close/>
                  <a:moveTo>
                    <a:pt x="11270" y="3757"/>
                  </a:moveTo>
                  <a:cubicBezTo>
                    <a:pt x="7513" y="3757"/>
                    <a:pt x="3757" y="7513"/>
                    <a:pt x="3757" y="11270"/>
                  </a:cubicBezTo>
                  <a:cubicBezTo>
                    <a:pt x="3757" y="15026"/>
                    <a:pt x="7513" y="17843"/>
                    <a:pt x="11270" y="17843"/>
                  </a:cubicBezTo>
                  <a:cubicBezTo>
                    <a:pt x="15026" y="17843"/>
                    <a:pt x="17843" y="15026"/>
                    <a:pt x="17843" y="11270"/>
                  </a:cubicBezTo>
                  <a:cubicBezTo>
                    <a:pt x="17843" y="7513"/>
                    <a:pt x="15026" y="3757"/>
                    <a:pt x="11270" y="375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228724" y="4662487"/>
              <a:ext cx="23814" cy="2181225"/>
            </a:xfrm>
            <a:prstGeom prst="rect">
              <a:avLst/>
            </a:pr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319212" y="5041899"/>
              <a:ext cx="371476" cy="180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5" y="21600"/>
                  </a:moveTo>
                  <a:lnTo>
                    <a:pt x="0" y="21600"/>
                  </a:lnTo>
                  <a:lnTo>
                    <a:pt x="0" y="9744"/>
                  </a:lnTo>
                  <a:lnTo>
                    <a:pt x="20215" y="0"/>
                  </a:lnTo>
                  <a:lnTo>
                    <a:pt x="21600" y="114"/>
                  </a:lnTo>
                  <a:lnTo>
                    <a:pt x="1385" y="9858"/>
                  </a:lnTo>
                  <a:lnTo>
                    <a:pt x="138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47762" y="448151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819149" y="3983037"/>
              <a:ext cx="347664" cy="286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825" y="21600"/>
                  </a:lnTo>
                  <a:lnTo>
                    <a:pt x="19825" y="14204"/>
                  </a:lnTo>
                  <a:lnTo>
                    <a:pt x="0" y="36"/>
                  </a:lnTo>
                  <a:lnTo>
                    <a:pt x="1479" y="0"/>
                  </a:lnTo>
                  <a:lnTo>
                    <a:pt x="21600" y="14204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728662" y="3806824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120"/>
                    <a:pt x="5940" y="19440"/>
                    <a:pt x="10800" y="19440"/>
                  </a:cubicBezTo>
                  <a:cubicBezTo>
                    <a:pt x="15660" y="19440"/>
                    <a:pt x="19440" y="1512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624012" y="4867274"/>
              <a:ext cx="190501" cy="18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120" y="19440"/>
                    <a:pt x="19440" y="15660"/>
                    <a:pt x="19440" y="10800"/>
                  </a:cubicBezTo>
                  <a:cubicBezTo>
                    <a:pt x="19440" y="5940"/>
                    <a:pt x="1512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404937" y="5422899"/>
              <a:ext cx="371476" cy="142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2" y="21600"/>
                  </a:moveTo>
                  <a:lnTo>
                    <a:pt x="0" y="21600"/>
                  </a:lnTo>
                  <a:lnTo>
                    <a:pt x="0" y="12315"/>
                  </a:lnTo>
                  <a:lnTo>
                    <a:pt x="20492" y="0"/>
                  </a:lnTo>
                  <a:lnTo>
                    <a:pt x="21600" y="144"/>
                  </a:lnTo>
                  <a:lnTo>
                    <a:pt x="1662" y="12460"/>
                  </a:lnTo>
                  <a:lnTo>
                    <a:pt x="1662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666874" y="5945187"/>
              <a:ext cx="152401" cy="91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75" y="21600"/>
                  </a:moveTo>
                  <a:lnTo>
                    <a:pt x="0" y="21375"/>
                  </a:lnTo>
                  <a:lnTo>
                    <a:pt x="18225" y="14387"/>
                  </a:lnTo>
                  <a:lnTo>
                    <a:pt x="18225" y="0"/>
                  </a:lnTo>
                  <a:lnTo>
                    <a:pt x="21600" y="0"/>
                  </a:lnTo>
                  <a:lnTo>
                    <a:pt x="21600" y="14500"/>
                  </a:lnTo>
                  <a:lnTo>
                    <a:pt x="3375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709737" y="5246687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709737" y="5764212"/>
              <a:ext cx="190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5940" y="2160"/>
                    <a:pt x="2160" y="5940"/>
                    <a:pt x="2160" y="10800"/>
                  </a:cubicBezTo>
                  <a:cubicBezTo>
                    <a:pt x="2160" y="15660"/>
                    <a:pt x="5940" y="19440"/>
                    <a:pt x="10800" y="19440"/>
                  </a:cubicBezTo>
                  <a:cubicBezTo>
                    <a:pt x="15660" y="19440"/>
                    <a:pt x="19440" y="15660"/>
                    <a:pt x="19440" y="10800"/>
                  </a:cubicBezTo>
                  <a:cubicBezTo>
                    <a:pt x="19440" y="5940"/>
                    <a:pt x="15660" y="2160"/>
                    <a:pt x="10800" y="21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6887" y="6330949"/>
              <a:ext cx="419102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21600"/>
                  </a:moveTo>
                  <a:lnTo>
                    <a:pt x="0" y="21210"/>
                  </a:lnTo>
                  <a:lnTo>
                    <a:pt x="3682" y="13402"/>
                  </a:lnTo>
                  <a:lnTo>
                    <a:pt x="20864" y="0"/>
                  </a:lnTo>
                  <a:lnTo>
                    <a:pt x="21600" y="781"/>
                  </a:lnTo>
                  <a:lnTo>
                    <a:pt x="4909" y="13988"/>
                  </a:lnTo>
                  <a:lnTo>
                    <a:pt x="982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147887" y="6221412"/>
              <a:ext cx="150021" cy="14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600" extrusionOk="0">
                  <a:moveTo>
                    <a:pt x="10473" y="21600"/>
                  </a:moveTo>
                  <a:cubicBezTo>
                    <a:pt x="7855" y="21600"/>
                    <a:pt x="5236" y="20206"/>
                    <a:pt x="3273" y="18116"/>
                  </a:cubicBezTo>
                  <a:cubicBezTo>
                    <a:pt x="1309" y="16723"/>
                    <a:pt x="0" y="13935"/>
                    <a:pt x="0" y="10452"/>
                  </a:cubicBezTo>
                  <a:cubicBezTo>
                    <a:pt x="0" y="7665"/>
                    <a:pt x="1309" y="4877"/>
                    <a:pt x="3273" y="2787"/>
                  </a:cubicBezTo>
                  <a:cubicBezTo>
                    <a:pt x="5236" y="697"/>
                    <a:pt x="7855" y="0"/>
                    <a:pt x="10473" y="0"/>
                  </a:cubicBezTo>
                  <a:cubicBezTo>
                    <a:pt x="13091" y="0"/>
                    <a:pt x="15709" y="697"/>
                    <a:pt x="17673" y="2787"/>
                  </a:cubicBezTo>
                  <a:cubicBezTo>
                    <a:pt x="21600" y="6968"/>
                    <a:pt x="21600" y="13935"/>
                    <a:pt x="17673" y="18116"/>
                  </a:cubicBezTo>
                  <a:cubicBezTo>
                    <a:pt x="15709" y="20206"/>
                    <a:pt x="13091" y="21600"/>
                    <a:pt x="10473" y="21600"/>
                  </a:cubicBezTo>
                  <a:close/>
                  <a:moveTo>
                    <a:pt x="10473" y="2787"/>
                  </a:moveTo>
                  <a:cubicBezTo>
                    <a:pt x="8509" y="2787"/>
                    <a:pt x="6545" y="3484"/>
                    <a:pt x="5236" y="4877"/>
                  </a:cubicBezTo>
                  <a:cubicBezTo>
                    <a:pt x="3927" y="6271"/>
                    <a:pt x="2618" y="8361"/>
                    <a:pt x="2618" y="10452"/>
                  </a:cubicBezTo>
                  <a:cubicBezTo>
                    <a:pt x="2618" y="13239"/>
                    <a:pt x="3927" y="14632"/>
                    <a:pt x="5236" y="16723"/>
                  </a:cubicBezTo>
                  <a:cubicBezTo>
                    <a:pt x="6545" y="18116"/>
                    <a:pt x="8509" y="18813"/>
                    <a:pt x="10473" y="18813"/>
                  </a:cubicBezTo>
                  <a:cubicBezTo>
                    <a:pt x="12436" y="18813"/>
                    <a:pt x="14400" y="18116"/>
                    <a:pt x="15709" y="16723"/>
                  </a:cubicBezTo>
                  <a:cubicBezTo>
                    <a:pt x="18982" y="13239"/>
                    <a:pt x="18982" y="8361"/>
                    <a:pt x="15709" y="4877"/>
                  </a:cubicBezTo>
                  <a:cubicBezTo>
                    <a:pt x="14400" y="3484"/>
                    <a:pt x="12436" y="2787"/>
                    <a:pt x="10473" y="278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04824" y="9525"/>
              <a:ext cx="233364" cy="510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21600"/>
                  </a:moveTo>
                  <a:lnTo>
                    <a:pt x="18955" y="18503"/>
                  </a:lnTo>
                  <a:lnTo>
                    <a:pt x="0" y="12772"/>
                  </a:lnTo>
                  <a:lnTo>
                    <a:pt x="0" y="0"/>
                  </a:lnTo>
                  <a:lnTo>
                    <a:pt x="2204" y="0"/>
                  </a:lnTo>
                  <a:lnTo>
                    <a:pt x="2204" y="12752"/>
                  </a:lnTo>
                  <a:lnTo>
                    <a:pt x="21159" y="18503"/>
                  </a:lnTo>
                  <a:lnTo>
                    <a:pt x="21600" y="21600"/>
                  </a:lnTo>
                  <a:lnTo>
                    <a:pt x="19396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33412" y="5103812"/>
              <a:ext cx="185739" cy="18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77" y="21600"/>
                  </a:moveTo>
                  <a:cubicBezTo>
                    <a:pt x="4985" y="21600"/>
                    <a:pt x="0" y="16615"/>
                    <a:pt x="0" y="10523"/>
                  </a:cubicBezTo>
                  <a:cubicBezTo>
                    <a:pt x="0" y="4985"/>
                    <a:pt x="4985" y="0"/>
                    <a:pt x="11077" y="0"/>
                  </a:cubicBezTo>
                  <a:cubicBezTo>
                    <a:pt x="16615" y="0"/>
                    <a:pt x="21600" y="4985"/>
                    <a:pt x="21600" y="10523"/>
                  </a:cubicBezTo>
                  <a:cubicBezTo>
                    <a:pt x="21600" y="16615"/>
                    <a:pt x="16615" y="21600"/>
                    <a:pt x="11077" y="21600"/>
                  </a:cubicBezTo>
                  <a:close/>
                  <a:moveTo>
                    <a:pt x="11077" y="2215"/>
                  </a:moveTo>
                  <a:cubicBezTo>
                    <a:pt x="6092" y="2215"/>
                    <a:pt x="2215" y="6092"/>
                    <a:pt x="2215" y="10523"/>
                  </a:cubicBezTo>
                  <a:cubicBezTo>
                    <a:pt x="2215" y="15508"/>
                    <a:pt x="6092" y="19385"/>
                    <a:pt x="11077" y="19385"/>
                  </a:cubicBezTo>
                  <a:cubicBezTo>
                    <a:pt x="15508" y="19385"/>
                    <a:pt x="19385" y="15508"/>
                    <a:pt x="19385" y="10523"/>
                  </a:cubicBezTo>
                  <a:cubicBezTo>
                    <a:pt x="19385" y="6092"/>
                    <a:pt x="15508" y="2215"/>
                    <a:pt x="11077" y="22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1876424" y="1122362"/>
            <a:ext cx="8791576" cy="238760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Texto del título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1876424" y="3602037"/>
            <a:ext cx="8791576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 cap="all">
                <a:solidFill>
                  <a:srgbClr val="7C96A3"/>
                </a:solidFill>
              </a:defRPr>
            </a:lvl1pPr>
            <a:lvl2pPr marL="0" indent="457200">
              <a:buSzTx/>
              <a:buFontTx/>
              <a:buNone/>
              <a:defRPr sz="2000" cap="all">
                <a:solidFill>
                  <a:srgbClr val="7C96A3"/>
                </a:solidFill>
              </a:defRPr>
            </a:lvl2pPr>
            <a:lvl3pPr marL="0" indent="914400">
              <a:buSzTx/>
              <a:buFontTx/>
              <a:buNone/>
              <a:defRPr sz="2000" cap="all">
                <a:solidFill>
                  <a:srgbClr val="7C96A3"/>
                </a:solidFill>
              </a:defRPr>
            </a:lvl3pPr>
            <a:lvl4pPr marL="0" indent="1371600">
              <a:buSzTx/>
              <a:buFontTx/>
              <a:buNone/>
              <a:defRPr sz="2000" cap="all">
                <a:solidFill>
                  <a:srgbClr val="7C96A3"/>
                </a:solidFill>
              </a:defRPr>
            </a:lvl4pPr>
            <a:lvl5pPr marL="0" indent="1828800">
              <a:buSzTx/>
              <a:buFontTx/>
              <a:buNone/>
              <a:defRPr sz="2000" cap="all">
                <a:solidFill>
                  <a:srgbClr val="7C96A3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10423713" y="5477191"/>
            <a:ext cx="244287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10" name="Shape 330">
            <a:extLst>
              <a:ext uri="{FF2B5EF4-FFF2-40B4-BE49-F238E27FC236}">
                <a16:creationId xmlns:a16="http://schemas.microsoft.com/office/drawing/2014/main" id="{B37769F5-2A93-474B-AFFD-AF0D8CBEC470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1141412" y="609600"/>
            <a:ext cx="5934509" cy="163988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219" name="Shape 219"/>
          <p:cNvSpPr>
            <a:spLocks noGrp="1"/>
          </p:cNvSpPr>
          <p:nvPr>
            <p:ph type="pic" sz="half" idx="13"/>
          </p:nvPr>
        </p:nvSpPr>
        <p:spPr>
          <a:xfrm>
            <a:off x="7380720" y="609600"/>
            <a:ext cx="3666691" cy="5181601"/>
          </a:xfrm>
          <a:prstGeom prst="rect">
            <a:avLst/>
          </a:prstGeom>
          <a:ln w="19050" cap="sq">
            <a:solidFill>
              <a:srgbClr val="B0C0C8">
                <a:alpha val="60000"/>
              </a:srgbClr>
            </a:solidFill>
            <a:miter lim="800000"/>
          </a:ln>
          <a:effectLst>
            <a:outerShdw blurRad="88900" dist="38100" dir="5400000" rotWithShape="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half" idx="1"/>
          </p:nvPr>
        </p:nvSpPr>
        <p:spPr>
          <a:xfrm>
            <a:off x="1141409" y="2249485"/>
            <a:ext cx="5934513" cy="354171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6" name="Shape 330">
            <a:extLst>
              <a:ext uri="{FF2B5EF4-FFF2-40B4-BE49-F238E27FC236}">
                <a16:creationId xmlns:a16="http://schemas.microsoft.com/office/drawing/2014/main" id="{3FB36A6D-0022-4998-A286-96782BC4C4C7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141409" y="4304663"/>
            <a:ext cx="9912356" cy="81935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229" name="Shape 229"/>
          <p:cNvSpPr>
            <a:spLocks noGrp="1"/>
          </p:cNvSpPr>
          <p:nvPr>
            <p:ph type="pic" sz="half" idx="13"/>
          </p:nvPr>
        </p:nvSpPr>
        <p:spPr>
          <a:xfrm>
            <a:off x="1141411" y="606425"/>
            <a:ext cx="9912354" cy="3299780"/>
          </a:xfrm>
          <a:prstGeom prst="rect">
            <a:avLst/>
          </a:prstGeom>
          <a:ln w="19050" cap="sq">
            <a:solidFill>
              <a:srgbClr val="B0C0C8">
                <a:alpha val="60000"/>
              </a:srgbClr>
            </a:solidFill>
            <a:miter lim="800000"/>
          </a:ln>
          <a:effectLst>
            <a:outerShdw blurRad="88900" dist="38100" dir="5400000" rotWithShape="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xfrm>
            <a:off x="1141363" y="5124020"/>
            <a:ext cx="9910860" cy="68247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6" name="Shape 330">
            <a:extLst>
              <a:ext uri="{FF2B5EF4-FFF2-40B4-BE49-F238E27FC236}">
                <a16:creationId xmlns:a16="http://schemas.microsoft.com/office/drawing/2014/main" id="{D3B383CA-E8A0-4460-ABA8-0A5D67C3A2F0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6" cy="3429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xfrm>
            <a:off x="1141409" y="4419598"/>
            <a:ext cx="9904460" cy="137160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1800"/>
            </a:lvl1pPr>
            <a:lvl2pPr marL="0" indent="457200">
              <a:buSzTx/>
              <a:buFontTx/>
              <a:buNone/>
              <a:defRPr sz="1800"/>
            </a:lvl2pPr>
            <a:lvl3pPr marL="0" indent="914400">
              <a:buSzTx/>
              <a:buFontTx/>
              <a:buNone/>
              <a:defRPr sz="1800"/>
            </a:lvl3pPr>
            <a:lvl4pPr marL="0" indent="1371600">
              <a:buSzTx/>
              <a:buFontTx/>
              <a:buNone/>
              <a:defRPr sz="1800"/>
            </a:lvl4pPr>
            <a:lvl5pPr marL="0" indent="1828800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40" name="Shape 2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" name="Shape 330">
            <a:extLst>
              <a:ext uri="{FF2B5EF4-FFF2-40B4-BE49-F238E27FC236}">
                <a16:creationId xmlns:a16="http://schemas.microsoft.com/office/drawing/2014/main" id="{10C1166A-0D24-4045-83DE-5C2EB8F7D496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xfrm>
            <a:off x="1446212" y="609598"/>
            <a:ext cx="9302753" cy="274843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xfrm>
            <a:off x="1720644" y="3365556"/>
            <a:ext cx="8752300" cy="54896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  <a:lvl2pPr marL="0" indent="457200">
              <a:buSzTx/>
              <a:buFontTx/>
              <a:buNone/>
              <a:defRPr sz="1400"/>
            </a:lvl2pPr>
            <a:lvl3pPr marL="0" indent="914400">
              <a:buSzTx/>
              <a:buFontTx/>
              <a:buNone/>
              <a:defRPr sz="1400"/>
            </a:lvl3pPr>
            <a:lvl4pPr marL="0" indent="1371600">
              <a:buSzTx/>
              <a:buFontTx/>
              <a:buNone/>
              <a:defRPr sz="1400"/>
            </a:lvl4pPr>
            <a:lvl5pPr marL="0" indent="1828800">
              <a:buSzTx/>
              <a:buFontTx/>
              <a:buNone/>
              <a:defRPr sz="1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3"/>
          </p:nvPr>
        </p:nvSpPr>
        <p:spPr>
          <a:xfrm>
            <a:off x="1141410" y="4309919"/>
            <a:ext cx="9906004" cy="1489497"/>
          </a:xfrm>
          <a:prstGeom prst="rect">
            <a:avLst/>
          </a:prstGeom>
        </p:spPr>
        <p:txBody>
          <a:bodyPr anchor="ctr"/>
          <a:lstStyle/>
          <a:p>
            <a:pPr marL="0" indent="0">
              <a:buSzTx/>
              <a:buFontTx/>
              <a:buNone/>
              <a:defRPr sz="1800"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903512" y="426612"/>
            <a:ext cx="6096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 cap="all">
                <a:solidFill>
                  <a:srgbClr val="FFFFFF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251" name="Shape 251"/>
          <p:cNvSpPr/>
          <p:nvPr/>
        </p:nvSpPr>
        <p:spPr>
          <a:xfrm>
            <a:off x="10537369" y="2459189"/>
            <a:ext cx="6096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 cap="all">
                <a:solidFill>
                  <a:srgbClr val="FFFFFF"/>
                </a:solidFill>
              </a:defRPr>
            </a:lvl1pPr>
          </a:lstStyle>
          <a:p>
            <a:r>
              <a:t>”</a:t>
            </a:r>
          </a:p>
        </p:txBody>
      </p:sp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8" name="Shape 330">
            <a:extLst>
              <a:ext uri="{FF2B5EF4-FFF2-40B4-BE49-F238E27FC236}">
                <a16:creationId xmlns:a16="http://schemas.microsoft.com/office/drawing/2014/main" id="{FC0EB76D-F11B-41FA-8F3F-838866D0D570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1141409" y="2134041"/>
            <a:ext cx="9906002" cy="2511836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xfrm>
            <a:off x="1141363" y="4657654"/>
            <a:ext cx="9904506" cy="114064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457200">
              <a:buSzTx/>
              <a:buFontTx/>
              <a:buNone/>
              <a:defRPr sz="1800"/>
            </a:lvl2pPr>
            <a:lvl3pPr marL="0" indent="914400">
              <a:buSzTx/>
              <a:buFontTx/>
              <a:buNone/>
              <a:defRPr sz="1800"/>
            </a:lvl3pPr>
            <a:lvl4pPr marL="0" indent="1371600">
              <a:buSzTx/>
              <a:buFontTx/>
              <a:buNone/>
              <a:defRPr sz="1800"/>
            </a:lvl4pPr>
            <a:lvl5pPr marL="0" indent="1828800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1" name="Shape 2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" name="Shape 330">
            <a:extLst>
              <a:ext uri="{FF2B5EF4-FFF2-40B4-BE49-F238E27FC236}">
                <a16:creationId xmlns:a16="http://schemas.microsoft.com/office/drawing/2014/main" id="{C3519698-C3E8-41BA-8518-6652272EF32B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5999" cy="1905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xfrm>
            <a:off x="1141409" y="2674462"/>
            <a:ext cx="3196901" cy="68580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SzTx/>
              <a:buFontTx/>
              <a:buNone/>
              <a:defRPr cap="all"/>
            </a:lvl1pPr>
            <a:lvl2pPr marL="0" indent="457200">
              <a:lnSpc>
                <a:spcPct val="90000"/>
              </a:lnSpc>
              <a:buSzTx/>
              <a:buFontTx/>
              <a:buNone/>
              <a:defRPr cap="all"/>
            </a:lvl2pPr>
            <a:lvl3pPr marL="0" indent="914400">
              <a:lnSpc>
                <a:spcPct val="90000"/>
              </a:lnSpc>
              <a:buSzTx/>
              <a:buFontTx/>
              <a:buNone/>
              <a:defRPr cap="all"/>
            </a:lvl3pPr>
            <a:lvl4pPr marL="0" indent="1371600">
              <a:lnSpc>
                <a:spcPct val="90000"/>
              </a:lnSpc>
              <a:buSzTx/>
              <a:buFontTx/>
              <a:buNone/>
              <a:defRPr cap="all"/>
            </a:lvl4pPr>
            <a:lvl5pPr marL="0" indent="1828800">
              <a:lnSpc>
                <a:spcPct val="90000"/>
              </a:lnSpc>
              <a:buSzTx/>
              <a:buFontTx/>
              <a:buNone/>
              <a:defRPr cap="all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sz="quarter" idx="13"/>
          </p:nvPr>
        </p:nvSpPr>
        <p:spPr>
          <a:xfrm>
            <a:off x="1127917" y="3360263"/>
            <a:ext cx="3208736" cy="243093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4"/>
          </p:nvPr>
        </p:nvSpPr>
        <p:spPr>
          <a:xfrm>
            <a:off x="4514765" y="2677635"/>
            <a:ext cx="3184386" cy="685801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cap="all"/>
            </a:pPr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body" sz="quarter" idx="15"/>
          </p:nvPr>
        </p:nvSpPr>
        <p:spPr>
          <a:xfrm>
            <a:off x="4504212" y="3363435"/>
            <a:ext cx="3195832" cy="243093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body" sz="quarter" idx="16"/>
          </p:nvPr>
        </p:nvSpPr>
        <p:spPr>
          <a:xfrm>
            <a:off x="7852441" y="2674462"/>
            <a:ext cx="3194969" cy="685801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cap="all"/>
            </a:pPr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body" sz="quarter" idx="17"/>
          </p:nvPr>
        </p:nvSpPr>
        <p:spPr>
          <a:xfrm>
            <a:off x="7852441" y="3360263"/>
            <a:ext cx="3194969" cy="243093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0" name="Shape 330">
            <a:extLst>
              <a:ext uri="{FF2B5EF4-FFF2-40B4-BE49-F238E27FC236}">
                <a16:creationId xmlns:a16="http://schemas.microsoft.com/office/drawing/2014/main" id="{1B4BBE94-35C0-4FE6-83F0-8980059E9299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6000" cy="1905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xfrm>
            <a:off x="1141412" y="4404595"/>
            <a:ext cx="3195242" cy="5762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SzTx/>
              <a:buFontTx/>
              <a:buNone/>
              <a:defRPr sz="2000" cap="all"/>
            </a:lvl1pPr>
            <a:lvl2pPr marL="0" indent="457200">
              <a:lnSpc>
                <a:spcPct val="90000"/>
              </a:lnSpc>
              <a:buSzTx/>
              <a:buFontTx/>
              <a:buNone/>
              <a:defRPr sz="2000" cap="all"/>
            </a:lvl2pPr>
            <a:lvl3pPr marL="0" indent="914400">
              <a:lnSpc>
                <a:spcPct val="90000"/>
              </a:lnSpc>
              <a:buSzTx/>
              <a:buFontTx/>
              <a:buNone/>
              <a:defRPr sz="2000" cap="all"/>
            </a:lvl3pPr>
            <a:lvl4pPr marL="0" indent="1371600">
              <a:lnSpc>
                <a:spcPct val="90000"/>
              </a:lnSpc>
              <a:buSzTx/>
              <a:buFontTx/>
              <a:buNone/>
              <a:defRPr sz="2000" cap="all"/>
            </a:lvl4pPr>
            <a:lvl5pPr marL="0" indent="1828800">
              <a:lnSpc>
                <a:spcPct val="90000"/>
              </a:lnSpc>
              <a:buSzTx/>
              <a:buFontTx/>
              <a:buNone/>
              <a:defRPr sz="2000" cap="all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84" name="Shape 284"/>
          <p:cNvSpPr>
            <a:spLocks noGrp="1"/>
          </p:cNvSpPr>
          <p:nvPr>
            <p:ph type="pic" sz="quarter" idx="13"/>
          </p:nvPr>
        </p:nvSpPr>
        <p:spPr>
          <a:xfrm>
            <a:off x="1141412" y="2666998"/>
            <a:ext cx="3195242" cy="1524001"/>
          </a:xfrm>
          <a:prstGeom prst="rect">
            <a:avLst/>
          </a:prstGeom>
          <a:ln w="19050" cap="sq">
            <a:solidFill>
              <a:srgbClr val="B0C0C8">
                <a:alpha val="60000"/>
              </a:srgbClr>
            </a:solidFill>
            <a:miter lim="800000"/>
          </a:ln>
          <a:effectLst>
            <a:outerShdw blurRad="88900" dist="38100" dir="5400000" rotWithShape="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4"/>
          </p:nvPr>
        </p:nvSpPr>
        <p:spPr>
          <a:xfrm>
            <a:off x="1141412" y="4980857"/>
            <a:ext cx="3195242" cy="817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5"/>
          </p:nvPr>
        </p:nvSpPr>
        <p:spPr>
          <a:xfrm>
            <a:off x="4489053" y="4404595"/>
            <a:ext cx="320040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sz="2000" cap="all"/>
            </a:pPr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pic" sz="quarter" idx="16"/>
          </p:nvPr>
        </p:nvSpPr>
        <p:spPr>
          <a:xfrm>
            <a:off x="4489053" y="2666998"/>
            <a:ext cx="3198941" cy="1524001"/>
          </a:xfrm>
          <a:prstGeom prst="rect">
            <a:avLst/>
          </a:prstGeom>
          <a:ln w="19050" cap="sq">
            <a:solidFill>
              <a:srgbClr val="B0C0C8">
                <a:alpha val="60000"/>
              </a:srgbClr>
            </a:solidFill>
            <a:miter lim="800000"/>
          </a:ln>
          <a:effectLst>
            <a:outerShdw blurRad="88900" dist="38100" dir="5400000" rotWithShape="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7"/>
          </p:nvPr>
        </p:nvSpPr>
        <p:spPr>
          <a:xfrm>
            <a:off x="4487593" y="4980856"/>
            <a:ext cx="3200401" cy="81034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8"/>
          </p:nvPr>
        </p:nvSpPr>
        <p:spPr>
          <a:xfrm>
            <a:off x="7852567" y="4404595"/>
            <a:ext cx="3190742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sz="2000" cap="all"/>
            </a:pPr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pic" sz="quarter" idx="19"/>
          </p:nvPr>
        </p:nvSpPr>
        <p:spPr>
          <a:xfrm>
            <a:off x="7852441" y="2666998"/>
            <a:ext cx="3194970" cy="1524001"/>
          </a:xfrm>
          <a:prstGeom prst="rect">
            <a:avLst/>
          </a:prstGeom>
          <a:ln w="19050" cap="sq">
            <a:solidFill>
              <a:srgbClr val="B0C0C8">
                <a:alpha val="60000"/>
              </a:srgbClr>
            </a:solidFill>
            <a:miter lim="800000"/>
          </a:ln>
          <a:effectLst>
            <a:outerShdw blurRad="88900" dist="38100" dir="5400000" rotWithShape="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20"/>
          </p:nvPr>
        </p:nvSpPr>
        <p:spPr>
          <a:xfrm>
            <a:off x="7852441" y="4980854"/>
            <a:ext cx="3194969" cy="81034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3" name="Shape 330">
            <a:extLst>
              <a:ext uri="{FF2B5EF4-FFF2-40B4-BE49-F238E27FC236}">
                <a16:creationId xmlns:a16="http://schemas.microsoft.com/office/drawing/2014/main" id="{73454573-0343-456E-8CB8-389FFCCD9528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00" name="Shape 300"/>
          <p:cNvSpPr>
            <a:spLocks noGrp="1"/>
          </p:cNvSpPr>
          <p:nvPr>
            <p:ph type="body" idx="1"/>
          </p:nvPr>
        </p:nvSpPr>
        <p:spPr>
          <a:xfrm>
            <a:off x="1141412" y="2249486"/>
            <a:ext cx="9906000" cy="3541715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" name="Shape 330">
            <a:extLst>
              <a:ext uri="{FF2B5EF4-FFF2-40B4-BE49-F238E27FC236}">
                <a16:creationId xmlns:a16="http://schemas.microsoft.com/office/drawing/2014/main" id="{07577A2F-D122-4962-BEC1-744AAD05BABD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9042400" y="609598"/>
            <a:ext cx="2005011" cy="518160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idx="1"/>
          </p:nvPr>
        </p:nvSpPr>
        <p:spPr>
          <a:xfrm>
            <a:off x="1141409" y="609598"/>
            <a:ext cx="7748591" cy="5181603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" name="Shape 330">
            <a:extLst>
              <a:ext uri="{FF2B5EF4-FFF2-40B4-BE49-F238E27FC236}">
                <a16:creationId xmlns:a16="http://schemas.microsoft.com/office/drawing/2014/main" id="{64835FF3-6001-47FF-99E8-F8D1ABECEC9D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2.tif" descr="\\DROBO-FS\QuickDrops\JB\PPTX NG\Droplets\LightingOverlay.png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roup 155"/>
          <p:cNvGrpSpPr/>
          <p:nvPr/>
        </p:nvGrpSpPr>
        <p:grpSpPr>
          <a:xfrm>
            <a:off x="-14288" y="-1"/>
            <a:ext cx="12053889" cy="6858002"/>
            <a:chOff x="0" y="0"/>
            <a:chExt cx="12053888" cy="6858000"/>
          </a:xfrm>
        </p:grpSpPr>
        <p:grpSp>
          <p:nvGrpSpPr>
            <p:cNvPr id="143" name="Group 143"/>
            <p:cNvGrpSpPr/>
            <p:nvPr/>
          </p:nvGrpSpPr>
          <p:grpSpPr>
            <a:xfrm>
              <a:off x="0" y="0"/>
              <a:ext cx="1213645" cy="6858001"/>
              <a:chOff x="0" y="0"/>
              <a:chExt cx="1213644" cy="6858000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128588" y="4763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625" y="217646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42863" y="4021137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214313" y="4763"/>
                <a:ext cx="369889" cy="181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09" y="21600"/>
                    </a:moveTo>
                    <a:lnTo>
                      <a:pt x="0" y="11851"/>
                    </a:lnTo>
                    <a:lnTo>
                      <a:pt x="0" y="0"/>
                    </a:lnTo>
                    <a:lnTo>
                      <a:pt x="1391" y="0"/>
                    </a:lnTo>
                    <a:lnTo>
                      <a:pt x="1391" y="11794"/>
                    </a:lnTo>
                    <a:lnTo>
                      <a:pt x="21600" y="21486"/>
                    </a:lnTo>
                    <a:lnTo>
                      <a:pt x="2020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517525" y="1801812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24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300038" y="4762"/>
                <a:ext cx="369889" cy="1430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8" y="21600"/>
                    </a:moveTo>
                    <a:lnTo>
                      <a:pt x="0" y="9182"/>
                    </a:lnTo>
                    <a:lnTo>
                      <a:pt x="0" y="0"/>
                    </a:lnTo>
                    <a:lnTo>
                      <a:pt x="1669" y="0"/>
                    </a:lnTo>
                    <a:lnTo>
                      <a:pt x="1669" y="9110"/>
                    </a:lnTo>
                    <a:lnTo>
                      <a:pt x="21600" y="21456"/>
                    </a:lnTo>
                    <a:lnTo>
                      <a:pt x="2048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560388" y="0"/>
                <a:ext cx="152401" cy="912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550" y="21600"/>
                    </a:lnTo>
                    <a:lnTo>
                      <a:pt x="17550" y="7213"/>
                    </a:lnTo>
                    <a:lnTo>
                      <a:pt x="0" y="225"/>
                    </a:lnTo>
                    <a:lnTo>
                      <a:pt x="3375" y="0"/>
                    </a:lnTo>
                    <a:lnTo>
                      <a:pt x="21600" y="7100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603250" y="14208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78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603250" y="903287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655638" y="0"/>
                <a:ext cx="422276" cy="527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69" y="21600"/>
                    </a:moveTo>
                    <a:lnTo>
                      <a:pt x="3898" y="8002"/>
                    </a:lnTo>
                    <a:lnTo>
                      <a:pt x="0" y="390"/>
                    </a:lnTo>
                    <a:lnTo>
                      <a:pt x="1218" y="0"/>
                    </a:lnTo>
                    <a:lnTo>
                      <a:pt x="5116" y="7417"/>
                    </a:lnTo>
                    <a:lnTo>
                      <a:pt x="21600" y="20819"/>
                    </a:lnTo>
                    <a:lnTo>
                      <a:pt x="2086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1042193" y="488949"/>
                <a:ext cx="147639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94" h="21600" extrusionOk="0">
                    <a:moveTo>
                      <a:pt x="9847" y="21600"/>
                    </a:moveTo>
                    <a:cubicBezTo>
                      <a:pt x="7306" y="21600"/>
                      <a:pt x="4765" y="20903"/>
                      <a:pt x="2859" y="18813"/>
                    </a:cubicBezTo>
                    <a:cubicBezTo>
                      <a:pt x="-953" y="13935"/>
                      <a:pt x="-953" y="6968"/>
                      <a:pt x="2859" y="2787"/>
                    </a:cubicBezTo>
                    <a:cubicBezTo>
                      <a:pt x="4765" y="697"/>
                      <a:pt x="7306" y="0"/>
                      <a:pt x="9847" y="0"/>
                    </a:cubicBezTo>
                    <a:cubicBezTo>
                      <a:pt x="12388" y="0"/>
                      <a:pt x="14929" y="697"/>
                      <a:pt x="16835" y="2787"/>
                    </a:cubicBezTo>
                    <a:cubicBezTo>
                      <a:pt x="20647" y="6968"/>
                      <a:pt x="20647" y="13935"/>
                      <a:pt x="16835" y="18813"/>
                    </a:cubicBezTo>
                    <a:cubicBezTo>
                      <a:pt x="14929" y="20903"/>
                      <a:pt x="12388" y="21600"/>
                      <a:pt x="9847" y="21600"/>
                    </a:cubicBezTo>
                    <a:close/>
                    <a:moveTo>
                      <a:pt x="9847" y="2787"/>
                    </a:moveTo>
                    <a:cubicBezTo>
                      <a:pt x="7941" y="2787"/>
                      <a:pt x="6035" y="3484"/>
                      <a:pt x="4765" y="4877"/>
                    </a:cubicBezTo>
                    <a:cubicBezTo>
                      <a:pt x="1588" y="8361"/>
                      <a:pt x="1588" y="13239"/>
                      <a:pt x="4765" y="16723"/>
                    </a:cubicBezTo>
                    <a:cubicBezTo>
                      <a:pt x="6035" y="18116"/>
                      <a:pt x="7941" y="18813"/>
                      <a:pt x="9847" y="18813"/>
                    </a:cubicBezTo>
                    <a:cubicBezTo>
                      <a:pt x="11753" y="18813"/>
                      <a:pt x="13659" y="18116"/>
                      <a:pt x="14929" y="16723"/>
                    </a:cubicBezTo>
                    <a:cubicBezTo>
                      <a:pt x="18106" y="13239"/>
                      <a:pt x="18106" y="8361"/>
                      <a:pt x="14929" y="4877"/>
                    </a:cubicBezTo>
                    <a:cubicBezTo>
                      <a:pt x="13659" y="3484"/>
                      <a:pt x="11753" y="2787"/>
                      <a:pt x="9847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23813" y="1801812"/>
                <a:ext cx="123826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2" y="21600"/>
                    </a:moveTo>
                    <a:lnTo>
                      <a:pt x="0" y="19170"/>
                    </a:lnTo>
                    <a:lnTo>
                      <a:pt x="19108" y="0"/>
                    </a:lnTo>
                    <a:lnTo>
                      <a:pt x="21600" y="2430"/>
                    </a:lnTo>
                    <a:lnTo>
                      <a:pt x="166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63" y="3549649"/>
                <a:ext cx="147639" cy="481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16" y="21600"/>
                    </a:lnTo>
                    <a:lnTo>
                      <a:pt x="18116" y="5560"/>
                    </a:lnTo>
                    <a:lnTo>
                      <a:pt x="0" y="855"/>
                    </a:lnTo>
                    <a:lnTo>
                      <a:pt x="2787" y="0"/>
                    </a:lnTo>
                    <a:lnTo>
                      <a:pt x="21600" y="4919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142875" y="1382712"/>
                <a:ext cx="142876" cy="47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20" y="21600"/>
                    </a:lnTo>
                    <a:lnTo>
                      <a:pt x="18720" y="6048"/>
                    </a:lnTo>
                    <a:lnTo>
                      <a:pt x="0" y="648"/>
                    </a:lnTo>
                    <a:lnTo>
                      <a:pt x="2160" y="0"/>
                    </a:lnTo>
                    <a:lnTo>
                      <a:pt x="21600" y="5832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219075" y="1849437"/>
                <a:ext cx="114301" cy="107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5400" y="21600"/>
                      <a:pt x="0" y="16904"/>
                      <a:pt x="0" y="11270"/>
                    </a:cubicBezTo>
                    <a:cubicBezTo>
                      <a:pt x="0" y="4696"/>
                      <a:pt x="5400" y="0"/>
                      <a:pt x="10800" y="0"/>
                    </a:cubicBezTo>
                    <a:cubicBezTo>
                      <a:pt x="16200" y="0"/>
                      <a:pt x="21600" y="4696"/>
                      <a:pt x="21600" y="11270"/>
                    </a:cubicBezTo>
                    <a:cubicBezTo>
                      <a:pt x="21600" y="16904"/>
                      <a:pt x="16200" y="21600"/>
                      <a:pt x="10800" y="21600"/>
                    </a:cubicBezTo>
                    <a:close/>
                    <a:moveTo>
                      <a:pt x="10800" y="3757"/>
                    </a:moveTo>
                    <a:cubicBezTo>
                      <a:pt x="7200" y="3757"/>
                      <a:pt x="3600" y="7513"/>
                      <a:pt x="3600" y="11270"/>
                    </a:cubicBezTo>
                    <a:cubicBezTo>
                      <a:pt x="3600" y="15026"/>
                      <a:pt x="7200" y="17843"/>
                      <a:pt x="10800" y="17843"/>
                    </a:cubicBezTo>
                    <a:cubicBezTo>
                      <a:pt x="14400" y="17843"/>
                      <a:pt x="18000" y="15026"/>
                      <a:pt x="18000" y="11270"/>
                    </a:cubicBezTo>
                    <a:cubicBezTo>
                      <a:pt x="18000" y="7513"/>
                      <a:pt x="14400" y="3757"/>
                      <a:pt x="10800" y="375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147638" y="4662487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238125" y="5041899"/>
                <a:ext cx="369889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1" y="21600"/>
                    </a:moveTo>
                    <a:lnTo>
                      <a:pt x="0" y="21600"/>
                    </a:lnTo>
                    <a:lnTo>
                      <a:pt x="0" y="9744"/>
                    </a:lnTo>
                    <a:lnTo>
                      <a:pt x="20209" y="0"/>
                    </a:lnTo>
                    <a:lnTo>
                      <a:pt x="21600" y="114"/>
                    </a:lnTo>
                    <a:lnTo>
                      <a:pt x="1391" y="9858"/>
                    </a:lnTo>
                    <a:lnTo>
                      <a:pt x="1391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66675" y="44815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0" y="5627687"/>
                <a:ext cx="85726" cy="121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00" y="21600"/>
                    </a:lnTo>
                    <a:lnTo>
                      <a:pt x="14400" y="4202"/>
                    </a:lnTo>
                    <a:lnTo>
                      <a:pt x="0" y="85"/>
                    </a:lnTo>
                    <a:lnTo>
                      <a:pt x="7200" y="0"/>
                    </a:lnTo>
                    <a:lnTo>
                      <a:pt x="21600" y="4117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541338" y="48672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323850" y="5422899"/>
                <a:ext cx="374651" cy="142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7" y="21600"/>
                    </a:moveTo>
                    <a:lnTo>
                      <a:pt x="0" y="21600"/>
                    </a:lnTo>
                    <a:lnTo>
                      <a:pt x="0" y="12388"/>
                    </a:lnTo>
                    <a:lnTo>
                      <a:pt x="275" y="12315"/>
                    </a:lnTo>
                    <a:lnTo>
                      <a:pt x="20227" y="0"/>
                    </a:lnTo>
                    <a:lnTo>
                      <a:pt x="21600" y="144"/>
                    </a:lnTo>
                    <a:lnTo>
                      <a:pt x="1647" y="12460"/>
                    </a:lnTo>
                    <a:lnTo>
                      <a:pt x="1647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584200" y="5945187"/>
                <a:ext cx="152401" cy="912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75" y="21600"/>
                    </a:moveTo>
                    <a:lnTo>
                      <a:pt x="0" y="21375"/>
                    </a:lnTo>
                    <a:lnTo>
                      <a:pt x="18225" y="14387"/>
                    </a:lnTo>
                    <a:lnTo>
                      <a:pt x="18225" y="0"/>
                    </a:lnTo>
                    <a:lnTo>
                      <a:pt x="21600" y="0"/>
                    </a:lnTo>
                    <a:lnTo>
                      <a:pt x="21600" y="14500"/>
                    </a:lnTo>
                    <a:lnTo>
                      <a:pt x="3375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627063" y="5246687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627063" y="57642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684213" y="6330949"/>
                <a:ext cx="417513" cy="5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2" y="21600"/>
                    </a:moveTo>
                    <a:lnTo>
                      <a:pt x="0" y="21202"/>
                    </a:lnTo>
                    <a:lnTo>
                      <a:pt x="3696" y="13649"/>
                    </a:lnTo>
                    <a:lnTo>
                      <a:pt x="3942" y="13649"/>
                    </a:lnTo>
                    <a:lnTo>
                      <a:pt x="20861" y="0"/>
                    </a:lnTo>
                    <a:lnTo>
                      <a:pt x="21600" y="795"/>
                    </a:lnTo>
                    <a:lnTo>
                      <a:pt x="4928" y="14245"/>
                    </a:lnTo>
                    <a:lnTo>
                      <a:pt x="123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1063625" y="6221412"/>
                <a:ext cx="150020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extrusionOk="0">
                    <a:moveTo>
                      <a:pt x="10473" y="21600"/>
                    </a:moveTo>
                    <a:cubicBezTo>
                      <a:pt x="7855" y="21600"/>
                      <a:pt x="5236" y="20206"/>
                      <a:pt x="3273" y="18116"/>
                    </a:cubicBezTo>
                    <a:cubicBezTo>
                      <a:pt x="1309" y="16723"/>
                      <a:pt x="0" y="13935"/>
                      <a:pt x="0" y="10452"/>
                    </a:cubicBezTo>
                    <a:cubicBezTo>
                      <a:pt x="0" y="7665"/>
                      <a:pt x="1309" y="4877"/>
                      <a:pt x="3273" y="2787"/>
                    </a:cubicBezTo>
                    <a:cubicBezTo>
                      <a:pt x="5236" y="697"/>
                      <a:pt x="7855" y="0"/>
                      <a:pt x="10473" y="0"/>
                    </a:cubicBezTo>
                    <a:cubicBezTo>
                      <a:pt x="13091" y="0"/>
                      <a:pt x="15709" y="697"/>
                      <a:pt x="17673" y="2787"/>
                    </a:cubicBezTo>
                    <a:cubicBezTo>
                      <a:pt x="21600" y="6968"/>
                      <a:pt x="21600" y="13935"/>
                      <a:pt x="17673" y="18116"/>
                    </a:cubicBezTo>
                    <a:cubicBezTo>
                      <a:pt x="15709" y="20206"/>
                      <a:pt x="13091" y="21600"/>
                      <a:pt x="10473" y="21600"/>
                    </a:cubicBezTo>
                    <a:close/>
                    <a:moveTo>
                      <a:pt x="10473" y="2787"/>
                    </a:moveTo>
                    <a:cubicBezTo>
                      <a:pt x="8509" y="2787"/>
                      <a:pt x="6545" y="3484"/>
                      <a:pt x="5236" y="4877"/>
                    </a:cubicBezTo>
                    <a:cubicBezTo>
                      <a:pt x="3927" y="6271"/>
                      <a:pt x="2618" y="8361"/>
                      <a:pt x="2618" y="10452"/>
                    </a:cubicBezTo>
                    <a:cubicBezTo>
                      <a:pt x="2618" y="13239"/>
                      <a:pt x="3927" y="14632"/>
                      <a:pt x="5236" y="16723"/>
                    </a:cubicBezTo>
                    <a:cubicBezTo>
                      <a:pt x="6545" y="18116"/>
                      <a:pt x="8509" y="18813"/>
                      <a:pt x="10473" y="18813"/>
                    </a:cubicBezTo>
                    <a:cubicBezTo>
                      <a:pt x="12436" y="18813"/>
                      <a:pt x="14400" y="18116"/>
                      <a:pt x="15709" y="16723"/>
                    </a:cubicBezTo>
                    <a:cubicBezTo>
                      <a:pt x="18982" y="13239"/>
                      <a:pt x="18982" y="8361"/>
                      <a:pt x="15709" y="4877"/>
                    </a:cubicBezTo>
                    <a:cubicBezTo>
                      <a:pt x="14400" y="3484"/>
                      <a:pt x="12436" y="2787"/>
                      <a:pt x="10473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4" name="Group 154"/>
            <p:cNvGrpSpPr/>
            <p:nvPr/>
          </p:nvGrpSpPr>
          <p:grpSpPr>
            <a:xfrm>
              <a:off x="11386343" y="0"/>
              <a:ext cx="667546" cy="6848476"/>
              <a:chOff x="0" y="0"/>
              <a:chExt cx="667544" cy="6848475"/>
            </a:xfrm>
          </p:grpSpPr>
          <p:sp>
            <p:nvSpPr>
              <p:cNvPr id="144" name="Shape 144"/>
              <p:cNvSpPr/>
              <p:nvPr/>
            </p:nvSpPr>
            <p:spPr>
              <a:xfrm>
                <a:off x="111919" y="0"/>
                <a:ext cx="417514" cy="512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6" y="21600"/>
                    </a:moveTo>
                    <a:lnTo>
                      <a:pt x="0" y="20998"/>
                    </a:lnTo>
                    <a:lnTo>
                      <a:pt x="16672" y="7222"/>
                    </a:lnTo>
                    <a:lnTo>
                      <a:pt x="20368" y="0"/>
                    </a:lnTo>
                    <a:lnTo>
                      <a:pt x="21600" y="401"/>
                    </a:lnTo>
                    <a:lnTo>
                      <a:pt x="17904" y="7824"/>
                    </a:lnTo>
                    <a:lnTo>
                      <a:pt x="986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0" y="474662"/>
                <a:ext cx="150020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extrusionOk="0">
                    <a:moveTo>
                      <a:pt x="10145" y="21600"/>
                    </a:moveTo>
                    <a:cubicBezTo>
                      <a:pt x="7527" y="21600"/>
                      <a:pt x="4909" y="20250"/>
                      <a:pt x="2945" y="18225"/>
                    </a:cubicBezTo>
                    <a:cubicBezTo>
                      <a:pt x="-982" y="14175"/>
                      <a:pt x="-982" y="7425"/>
                      <a:pt x="2945" y="3375"/>
                    </a:cubicBezTo>
                    <a:cubicBezTo>
                      <a:pt x="4909" y="1350"/>
                      <a:pt x="7527" y="0"/>
                      <a:pt x="10145" y="0"/>
                    </a:cubicBezTo>
                    <a:cubicBezTo>
                      <a:pt x="12763" y="0"/>
                      <a:pt x="15382" y="1350"/>
                      <a:pt x="17345" y="3375"/>
                    </a:cubicBezTo>
                    <a:cubicBezTo>
                      <a:pt x="19309" y="5400"/>
                      <a:pt x="20618" y="8100"/>
                      <a:pt x="20618" y="10800"/>
                    </a:cubicBezTo>
                    <a:cubicBezTo>
                      <a:pt x="20618" y="13500"/>
                      <a:pt x="19309" y="16200"/>
                      <a:pt x="17345" y="18225"/>
                    </a:cubicBezTo>
                    <a:cubicBezTo>
                      <a:pt x="15382" y="20250"/>
                      <a:pt x="12763" y="21600"/>
                      <a:pt x="10145" y="21600"/>
                    </a:cubicBezTo>
                    <a:close/>
                    <a:moveTo>
                      <a:pt x="10145" y="2700"/>
                    </a:moveTo>
                    <a:cubicBezTo>
                      <a:pt x="8182" y="2700"/>
                      <a:pt x="6218" y="4050"/>
                      <a:pt x="4909" y="5400"/>
                    </a:cubicBezTo>
                    <a:cubicBezTo>
                      <a:pt x="1636" y="8100"/>
                      <a:pt x="1636" y="13500"/>
                      <a:pt x="4909" y="16200"/>
                    </a:cubicBezTo>
                    <a:cubicBezTo>
                      <a:pt x="6218" y="18225"/>
                      <a:pt x="8182" y="18900"/>
                      <a:pt x="10145" y="18900"/>
                    </a:cubicBezTo>
                    <a:cubicBezTo>
                      <a:pt x="12109" y="18900"/>
                      <a:pt x="14073" y="18225"/>
                      <a:pt x="16036" y="16200"/>
                    </a:cubicBezTo>
                    <a:cubicBezTo>
                      <a:pt x="18654" y="13500"/>
                      <a:pt x="18654" y="8100"/>
                      <a:pt x="16036" y="5400"/>
                    </a:cubicBezTo>
                    <a:cubicBezTo>
                      <a:pt x="14073" y="4050"/>
                      <a:pt x="12109" y="2700"/>
                      <a:pt x="10145" y="27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259556" y="1539874"/>
                <a:ext cx="188914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159544" y="5694362"/>
                <a:ext cx="298451" cy="1154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3" y="21600"/>
                    </a:moveTo>
                    <a:lnTo>
                      <a:pt x="0" y="21600"/>
                    </a:lnTo>
                    <a:lnTo>
                      <a:pt x="0" y="12092"/>
                    </a:lnTo>
                    <a:lnTo>
                      <a:pt x="20221" y="0"/>
                    </a:lnTo>
                    <a:lnTo>
                      <a:pt x="21600" y="178"/>
                    </a:lnTo>
                    <a:lnTo>
                      <a:pt x="1723" y="12182"/>
                    </a:lnTo>
                    <a:lnTo>
                      <a:pt x="1723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400844" y="5551487"/>
                <a:ext cx="157164" cy="15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27" y="21600"/>
                    </a:moveTo>
                    <a:cubicBezTo>
                      <a:pt x="5236" y="21600"/>
                      <a:pt x="0" y="16364"/>
                      <a:pt x="0" y="10473"/>
                    </a:cubicBezTo>
                    <a:cubicBezTo>
                      <a:pt x="0" y="4582"/>
                      <a:pt x="5236" y="0"/>
                      <a:pt x="11127" y="0"/>
                    </a:cubicBezTo>
                    <a:cubicBezTo>
                      <a:pt x="17018" y="0"/>
                      <a:pt x="21600" y="4582"/>
                      <a:pt x="21600" y="10473"/>
                    </a:cubicBezTo>
                    <a:cubicBezTo>
                      <a:pt x="21600" y="16364"/>
                      <a:pt x="17018" y="21600"/>
                      <a:pt x="11127" y="21600"/>
                    </a:cubicBezTo>
                    <a:close/>
                    <a:moveTo>
                      <a:pt x="11127" y="2618"/>
                    </a:moveTo>
                    <a:cubicBezTo>
                      <a:pt x="6545" y="2618"/>
                      <a:pt x="2618" y="5891"/>
                      <a:pt x="2618" y="10473"/>
                    </a:cubicBezTo>
                    <a:cubicBezTo>
                      <a:pt x="2618" y="15055"/>
                      <a:pt x="6545" y="18982"/>
                      <a:pt x="11127" y="18982"/>
                    </a:cubicBezTo>
                    <a:cubicBezTo>
                      <a:pt x="15055" y="18982"/>
                      <a:pt x="18982" y="15055"/>
                      <a:pt x="18982" y="10473"/>
                    </a:cubicBezTo>
                    <a:cubicBezTo>
                      <a:pt x="18982" y="5891"/>
                      <a:pt x="15055" y="2618"/>
                      <a:pt x="11127" y="26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338931" y="4762"/>
                <a:ext cx="304801" cy="154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7" y="21600"/>
                    </a:moveTo>
                    <a:lnTo>
                      <a:pt x="0" y="21600"/>
                    </a:lnTo>
                    <a:lnTo>
                      <a:pt x="0" y="17538"/>
                    </a:lnTo>
                    <a:lnTo>
                      <a:pt x="19575" y="13630"/>
                    </a:lnTo>
                    <a:lnTo>
                      <a:pt x="19575" y="0"/>
                    </a:lnTo>
                    <a:lnTo>
                      <a:pt x="21600" y="0"/>
                    </a:lnTo>
                    <a:lnTo>
                      <a:pt x="21600" y="13764"/>
                    </a:lnTo>
                    <a:lnTo>
                      <a:pt x="1687" y="17671"/>
                    </a:lnTo>
                    <a:lnTo>
                      <a:pt x="1687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264319" y="4867274"/>
                <a:ext cx="188914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69056" y="5046662"/>
                <a:ext cx="307976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4" y="21600"/>
                    </a:moveTo>
                    <a:lnTo>
                      <a:pt x="0" y="21600"/>
                    </a:lnTo>
                    <a:lnTo>
                      <a:pt x="0" y="6737"/>
                    </a:lnTo>
                    <a:lnTo>
                      <a:pt x="19596" y="3368"/>
                    </a:lnTo>
                    <a:lnTo>
                      <a:pt x="19596" y="0"/>
                    </a:lnTo>
                    <a:lnTo>
                      <a:pt x="21600" y="0"/>
                    </a:lnTo>
                    <a:lnTo>
                      <a:pt x="21600" y="3483"/>
                    </a:lnTo>
                    <a:lnTo>
                      <a:pt x="2004" y="6851"/>
                    </a:lnTo>
                    <a:lnTo>
                      <a:pt x="200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477044" y="64166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567531" y="6596062"/>
                <a:ext cx="23814" cy="252413"/>
              </a:xfrm>
              <a:prstGeom prst="rect">
                <a:avLst/>
              </a:pr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Squares Bold"/>
              </a:defRPr>
            </a:lvl1pPr>
          </a:lstStyle>
          <a:p>
            <a:r>
              <a:rPr dirty="0" err="1"/>
              <a:t>Texto</a:t>
            </a:r>
            <a:r>
              <a:rPr dirty="0"/>
              <a:t> del </a:t>
            </a:r>
            <a:r>
              <a:rPr dirty="0" err="1"/>
              <a:t>título</a:t>
            </a:r>
            <a:endParaRPr dirty="0"/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141412" y="2249486"/>
            <a:ext cx="9906000" cy="354171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r>
              <a:rPr dirty="0"/>
              <a:t>Nivel de </a:t>
            </a:r>
            <a:r>
              <a:rPr dirty="0" err="1"/>
              <a:t>texto</a:t>
            </a:r>
            <a:r>
              <a:rPr dirty="0"/>
              <a:t> 1</a:t>
            </a:r>
          </a:p>
          <a:p>
            <a:pPr lvl="1"/>
            <a:r>
              <a:rPr dirty="0"/>
              <a:t>Nivel de </a:t>
            </a:r>
            <a:r>
              <a:rPr dirty="0" err="1"/>
              <a:t>texto</a:t>
            </a:r>
            <a:r>
              <a:rPr dirty="0"/>
              <a:t> 2</a:t>
            </a:r>
          </a:p>
          <a:p>
            <a:pPr lvl="2"/>
            <a:r>
              <a:rPr dirty="0"/>
              <a:t>Nivel de </a:t>
            </a:r>
            <a:r>
              <a:rPr dirty="0" err="1"/>
              <a:t>texto</a:t>
            </a:r>
            <a:r>
              <a:rPr dirty="0"/>
              <a:t> 3</a:t>
            </a:r>
          </a:p>
          <a:p>
            <a:pPr lvl="3"/>
            <a:r>
              <a:rPr dirty="0"/>
              <a:t>Nivel de </a:t>
            </a:r>
            <a:r>
              <a:rPr dirty="0" err="1"/>
              <a:t>texto</a:t>
            </a:r>
            <a:r>
              <a:rPr dirty="0"/>
              <a:t> 4</a:t>
            </a:r>
          </a:p>
          <a:p>
            <a:pPr lvl="4"/>
            <a:r>
              <a:rPr dirty="0"/>
              <a:t>Nivel de </a:t>
            </a:r>
            <a:r>
              <a:rPr dirty="0" err="1"/>
              <a:t>texto</a:t>
            </a:r>
            <a:r>
              <a:rPr dirty="0"/>
              <a:t> 5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5" name="Shape 330">
            <a:extLst>
              <a:ext uri="{FF2B5EF4-FFF2-40B4-BE49-F238E27FC236}">
                <a16:creationId xmlns:a16="http://schemas.microsoft.com/office/drawing/2014/main" id="{8A80B14F-09FC-4574-82FC-E60B3FC8AB04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8414B20-DA38-4B5B-9B5B-9C307D7995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3" y="239113"/>
            <a:ext cx="2439397" cy="63104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uesta de sol, sol, playa, amarillo&#10;&#10;Descripción generada automáticamente">
            <a:extLst>
              <a:ext uri="{FF2B5EF4-FFF2-40B4-BE49-F238E27FC236}">
                <a16:creationId xmlns:a16="http://schemas.microsoft.com/office/drawing/2014/main" id="{0D3D364E-003F-4B08-BB4B-FA5FF85E77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686" y="-58707"/>
            <a:ext cx="12552195" cy="7060610"/>
          </a:xfrm>
          <a:prstGeom prst="rect">
            <a:avLst/>
          </a:prstGeom>
        </p:spPr>
      </p:pic>
      <p:pic>
        <p:nvPicPr>
          <p:cNvPr id="116" name="image2.tif" descr="\\DROBO-FS\QuickDrops\JB\PPTX NG\Droplets\LightingOverlay.png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-34847"/>
            <a:ext cx="12192004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roup 155"/>
          <p:cNvGrpSpPr/>
          <p:nvPr/>
        </p:nvGrpSpPr>
        <p:grpSpPr>
          <a:xfrm>
            <a:off x="0" y="-2"/>
            <a:ext cx="12053889" cy="6858002"/>
            <a:chOff x="0" y="0"/>
            <a:chExt cx="12053888" cy="6858000"/>
          </a:xfrm>
        </p:grpSpPr>
        <p:grpSp>
          <p:nvGrpSpPr>
            <p:cNvPr id="143" name="Group 143"/>
            <p:cNvGrpSpPr/>
            <p:nvPr/>
          </p:nvGrpSpPr>
          <p:grpSpPr>
            <a:xfrm>
              <a:off x="0" y="0"/>
              <a:ext cx="1213645" cy="6858001"/>
              <a:chOff x="0" y="0"/>
              <a:chExt cx="1213644" cy="6858000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128588" y="4763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625" y="217646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42863" y="4021137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214313" y="4763"/>
                <a:ext cx="369889" cy="181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09" y="21600"/>
                    </a:moveTo>
                    <a:lnTo>
                      <a:pt x="0" y="11851"/>
                    </a:lnTo>
                    <a:lnTo>
                      <a:pt x="0" y="0"/>
                    </a:lnTo>
                    <a:lnTo>
                      <a:pt x="1391" y="0"/>
                    </a:lnTo>
                    <a:lnTo>
                      <a:pt x="1391" y="11794"/>
                    </a:lnTo>
                    <a:lnTo>
                      <a:pt x="21600" y="21486"/>
                    </a:lnTo>
                    <a:lnTo>
                      <a:pt x="2020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517525" y="1801812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24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300038" y="4762"/>
                <a:ext cx="369889" cy="1430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8" y="21600"/>
                    </a:moveTo>
                    <a:lnTo>
                      <a:pt x="0" y="9182"/>
                    </a:lnTo>
                    <a:lnTo>
                      <a:pt x="0" y="0"/>
                    </a:lnTo>
                    <a:lnTo>
                      <a:pt x="1669" y="0"/>
                    </a:lnTo>
                    <a:lnTo>
                      <a:pt x="1669" y="9110"/>
                    </a:lnTo>
                    <a:lnTo>
                      <a:pt x="21600" y="21456"/>
                    </a:lnTo>
                    <a:lnTo>
                      <a:pt x="2048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560388" y="0"/>
                <a:ext cx="152401" cy="912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550" y="21600"/>
                    </a:lnTo>
                    <a:lnTo>
                      <a:pt x="17550" y="7213"/>
                    </a:lnTo>
                    <a:lnTo>
                      <a:pt x="0" y="225"/>
                    </a:lnTo>
                    <a:lnTo>
                      <a:pt x="3375" y="0"/>
                    </a:lnTo>
                    <a:lnTo>
                      <a:pt x="21600" y="7100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603250" y="14208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78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603250" y="903287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655638" y="0"/>
                <a:ext cx="422276" cy="527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69" y="21600"/>
                    </a:moveTo>
                    <a:lnTo>
                      <a:pt x="3898" y="8002"/>
                    </a:lnTo>
                    <a:lnTo>
                      <a:pt x="0" y="390"/>
                    </a:lnTo>
                    <a:lnTo>
                      <a:pt x="1218" y="0"/>
                    </a:lnTo>
                    <a:lnTo>
                      <a:pt x="5116" y="7417"/>
                    </a:lnTo>
                    <a:lnTo>
                      <a:pt x="21600" y="20819"/>
                    </a:lnTo>
                    <a:lnTo>
                      <a:pt x="2086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1042193" y="488949"/>
                <a:ext cx="147639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94" h="21600" extrusionOk="0">
                    <a:moveTo>
                      <a:pt x="9847" y="21600"/>
                    </a:moveTo>
                    <a:cubicBezTo>
                      <a:pt x="7306" y="21600"/>
                      <a:pt x="4765" y="20903"/>
                      <a:pt x="2859" y="18813"/>
                    </a:cubicBezTo>
                    <a:cubicBezTo>
                      <a:pt x="-953" y="13935"/>
                      <a:pt x="-953" y="6968"/>
                      <a:pt x="2859" y="2787"/>
                    </a:cubicBezTo>
                    <a:cubicBezTo>
                      <a:pt x="4765" y="697"/>
                      <a:pt x="7306" y="0"/>
                      <a:pt x="9847" y="0"/>
                    </a:cubicBezTo>
                    <a:cubicBezTo>
                      <a:pt x="12388" y="0"/>
                      <a:pt x="14929" y="697"/>
                      <a:pt x="16835" y="2787"/>
                    </a:cubicBezTo>
                    <a:cubicBezTo>
                      <a:pt x="20647" y="6968"/>
                      <a:pt x="20647" y="13935"/>
                      <a:pt x="16835" y="18813"/>
                    </a:cubicBezTo>
                    <a:cubicBezTo>
                      <a:pt x="14929" y="20903"/>
                      <a:pt x="12388" y="21600"/>
                      <a:pt x="9847" y="21600"/>
                    </a:cubicBezTo>
                    <a:close/>
                    <a:moveTo>
                      <a:pt x="9847" y="2787"/>
                    </a:moveTo>
                    <a:cubicBezTo>
                      <a:pt x="7941" y="2787"/>
                      <a:pt x="6035" y="3484"/>
                      <a:pt x="4765" y="4877"/>
                    </a:cubicBezTo>
                    <a:cubicBezTo>
                      <a:pt x="1588" y="8361"/>
                      <a:pt x="1588" y="13239"/>
                      <a:pt x="4765" y="16723"/>
                    </a:cubicBezTo>
                    <a:cubicBezTo>
                      <a:pt x="6035" y="18116"/>
                      <a:pt x="7941" y="18813"/>
                      <a:pt x="9847" y="18813"/>
                    </a:cubicBezTo>
                    <a:cubicBezTo>
                      <a:pt x="11753" y="18813"/>
                      <a:pt x="13659" y="18116"/>
                      <a:pt x="14929" y="16723"/>
                    </a:cubicBezTo>
                    <a:cubicBezTo>
                      <a:pt x="18106" y="13239"/>
                      <a:pt x="18106" y="8361"/>
                      <a:pt x="14929" y="4877"/>
                    </a:cubicBezTo>
                    <a:cubicBezTo>
                      <a:pt x="13659" y="3484"/>
                      <a:pt x="11753" y="2787"/>
                      <a:pt x="9847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23813" y="1801812"/>
                <a:ext cx="123826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2" y="21600"/>
                    </a:moveTo>
                    <a:lnTo>
                      <a:pt x="0" y="19170"/>
                    </a:lnTo>
                    <a:lnTo>
                      <a:pt x="19108" y="0"/>
                    </a:lnTo>
                    <a:lnTo>
                      <a:pt x="21600" y="2430"/>
                    </a:lnTo>
                    <a:lnTo>
                      <a:pt x="166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63" y="3549649"/>
                <a:ext cx="147639" cy="481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16" y="21600"/>
                    </a:lnTo>
                    <a:lnTo>
                      <a:pt x="18116" y="5560"/>
                    </a:lnTo>
                    <a:lnTo>
                      <a:pt x="0" y="855"/>
                    </a:lnTo>
                    <a:lnTo>
                      <a:pt x="2787" y="0"/>
                    </a:lnTo>
                    <a:lnTo>
                      <a:pt x="21600" y="4919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142875" y="1382712"/>
                <a:ext cx="142876" cy="47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20" y="21600"/>
                    </a:lnTo>
                    <a:lnTo>
                      <a:pt x="18720" y="6048"/>
                    </a:lnTo>
                    <a:lnTo>
                      <a:pt x="0" y="648"/>
                    </a:lnTo>
                    <a:lnTo>
                      <a:pt x="2160" y="0"/>
                    </a:lnTo>
                    <a:lnTo>
                      <a:pt x="21600" y="5832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219075" y="1849437"/>
                <a:ext cx="114301" cy="107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5400" y="21600"/>
                      <a:pt x="0" y="16904"/>
                      <a:pt x="0" y="11270"/>
                    </a:cubicBezTo>
                    <a:cubicBezTo>
                      <a:pt x="0" y="4696"/>
                      <a:pt x="5400" y="0"/>
                      <a:pt x="10800" y="0"/>
                    </a:cubicBezTo>
                    <a:cubicBezTo>
                      <a:pt x="16200" y="0"/>
                      <a:pt x="21600" y="4696"/>
                      <a:pt x="21600" y="11270"/>
                    </a:cubicBezTo>
                    <a:cubicBezTo>
                      <a:pt x="21600" y="16904"/>
                      <a:pt x="16200" y="21600"/>
                      <a:pt x="10800" y="21600"/>
                    </a:cubicBezTo>
                    <a:close/>
                    <a:moveTo>
                      <a:pt x="10800" y="3757"/>
                    </a:moveTo>
                    <a:cubicBezTo>
                      <a:pt x="7200" y="3757"/>
                      <a:pt x="3600" y="7513"/>
                      <a:pt x="3600" y="11270"/>
                    </a:cubicBezTo>
                    <a:cubicBezTo>
                      <a:pt x="3600" y="15026"/>
                      <a:pt x="7200" y="17843"/>
                      <a:pt x="10800" y="17843"/>
                    </a:cubicBezTo>
                    <a:cubicBezTo>
                      <a:pt x="14400" y="17843"/>
                      <a:pt x="18000" y="15026"/>
                      <a:pt x="18000" y="11270"/>
                    </a:cubicBezTo>
                    <a:cubicBezTo>
                      <a:pt x="18000" y="7513"/>
                      <a:pt x="14400" y="3757"/>
                      <a:pt x="10800" y="375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147638" y="4662487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238125" y="5041899"/>
                <a:ext cx="369889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1" y="21600"/>
                    </a:moveTo>
                    <a:lnTo>
                      <a:pt x="0" y="21600"/>
                    </a:lnTo>
                    <a:lnTo>
                      <a:pt x="0" y="9744"/>
                    </a:lnTo>
                    <a:lnTo>
                      <a:pt x="20209" y="0"/>
                    </a:lnTo>
                    <a:lnTo>
                      <a:pt x="21600" y="114"/>
                    </a:lnTo>
                    <a:lnTo>
                      <a:pt x="1391" y="9858"/>
                    </a:lnTo>
                    <a:lnTo>
                      <a:pt x="1391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66675" y="44815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0" y="5627687"/>
                <a:ext cx="85726" cy="121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00" y="21600"/>
                    </a:lnTo>
                    <a:lnTo>
                      <a:pt x="14400" y="4202"/>
                    </a:lnTo>
                    <a:lnTo>
                      <a:pt x="0" y="85"/>
                    </a:lnTo>
                    <a:lnTo>
                      <a:pt x="7200" y="0"/>
                    </a:lnTo>
                    <a:lnTo>
                      <a:pt x="21600" y="4117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541338" y="48672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323850" y="5422899"/>
                <a:ext cx="374651" cy="142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7" y="21600"/>
                    </a:moveTo>
                    <a:lnTo>
                      <a:pt x="0" y="21600"/>
                    </a:lnTo>
                    <a:lnTo>
                      <a:pt x="0" y="12388"/>
                    </a:lnTo>
                    <a:lnTo>
                      <a:pt x="275" y="12315"/>
                    </a:lnTo>
                    <a:lnTo>
                      <a:pt x="20227" y="0"/>
                    </a:lnTo>
                    <a:lnTo>
                      <a:pt x="21600" y="144"/>
                    </a:lnTo>
                    <a:lnTo>
                      <a:pt x="1647" y="12460"/>
                    </a:lnTo>
                    <a:lnTo>
                      <a:pt x="1647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584200" y="5945187"/>
                <a:ext cx="152401" cy="912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75" y="21600"/>
                    </a:moveTo>
                    <a:lnTo>
                      <a:pt x="0" y="21375"/>
                    </a:lnTo>
                    <a:lnTo>
                      <a:pt x="18225" y="14387"/>
                    </a:lnTo>
                    <a:lnTo>
                      <a:pt x="18225" y="0"/>
                    </a:lnTo>
                    <a:lnTo>
                      <a:pt x="21600" y="0"/>
                    </a:lnTo>
                    <a:lnTo>
                      <a:pt x="21600" y="14500"/>
                    </a:lnTo>
                    <a:lnTo>
                      <a:pt x="3375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627063" y="5246687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627063" y="57642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684213" y="6330949"/>
                <a:ext cx="417513" cy="5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2" y="21600"/>
                    </a:moveTo>
                    <a:lnTo>
                      <a:pt x="0" y="21202"/>
                    </a:lnTo>
                    <a:lnTo>
                      <a:pt x="3696" y="13649"/>
                    </a:lnTo>
                    <a:lnTo>
                      <a:pt x="3942" y="13649"/>
                    </a:lnTo>
                    <a:lnTo>
                      <a:pt x="20861" y="0"/>
                    </a:lnTo>
                    <a:lnTo>
                      <a:pt x="21600" y="795"/>
                    </a:lnTo>
                    <a:lnTo>
                      <a:pt x="4928" y="14245"/>
                    </a:lnTo>
                    <a:lnTo>
                      <a:pt x="123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1063625" y="6221412"/>
                <a:ext cx="150020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extrusionOk="0">
                    <a:moveTo>
                      <a:pt x="10473" y="21600"/>
                    </a:moveTo>
                    <a:cubicBezTo>
                      <a:pt x="7855" y="21600"/>
                      <a:pt x="5236" y="20206"/>
                      <a:pt x="3273" y="18116"/>
                    </a:cubicBezTo>
                    <a:cubicBezTo>
                      <a:pt x="1309" y="16723"/>
                      <a:pt x="0" y="13935"/>
                      <a:pt x="0" y="10452"/>
                    </a:cubicBezTo>
                    <a:cubicBezTo>
                      <a:pt x="0" y="7665"/>
                      <a:pt x="1309" y="4877"/>
                      <a:pt x="3273" y="2787"/>
                    </a:cubicBezTo>
                    <a:cubicBezTo>
                      <a:pt x="5236" y="697"/>
                      <a:pt x="7855" y="0"/>
                      <a:pt x="10473" y="0"/>
                    </a:cubicBezTo>
                    <a:cubicBezTo>
                      <a:pt x="13091" y="0"/>
                      <a:pt x="15709" y="697"/>
                      <a:pt x="17673" y="2787"/>
                    </a:cubicBezTo>
                    <a:cubicBezTo>
                      <a:pt x="21600" y="6968"/>
                      <a:pt x="21600" y="13935"/>
                      <a:pt x="17673" y="18116"/>
                    </a:cubicBezTo>
                    <a:cubicBezTo>
                      <a:pt x="15709" y="20206"/>
                      <a:pt x="13091" y="21600"/>
                      <a:pt x="10473" y="21600"/>
                    </a:cubicBezTo>
                    <a:close/>
                    <a:moveTo>
                      <a:pt x="10473" y="2787"/>
                    </a:moveTo>
                    <a:cubicBezTo>
                      <a:pt x="8509" y="2787"/>
                      <a:pt x="6545" y="3484"/>
                      <a:pt x="5236" y="4877"/>
                    </a:cubicBezTo>
                    <a:cubicBezTo>
                      <a:pt x="3927" y="6271"/>
                      <a:pt x="2618" y="8361"/>
                      <a:pt x="2618" y="10452"/>
                    </a:cubicBezTo>
                    <a:cubicBezTo>
                      <a:pt x="2618" y="13239"/>
                      <a:pt x="3927" y="14632"/>
                      <a:pt x="5236" y="16723"/>
                    </a:cubicBezTo>
                    <a:cubicBezTo>
                      <a:pt x="6545" y="18116"/>
                      <a:pt x="8509" y="18813"/>
                      <a:pt x="10473" y="18813"/>
                    </a:cubicBezTo>
                    <a:cubicBezTo>
                      <a:pt x="12436" y="18813"/>
                      <a:pt x="14400" y="18116"/>
                      <a:pt x="15709" y="16723"/>
                    </a:cubicBezTo>
                    <a:cubicBezTo>
                      <a:pt x="18982" y="13239"/>
                      <a:pt x="18982" y="8361"/>
                      <a:pt x="15709" y="4877"/>
                    </a:cubicBezTo>
                    <a:cubicBezTo>
                      <a:pt x="14400" y="3484"/>
                      <a:pt x="12436" y="2787"/>
                      <a:pt x="10473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54" name="Group 154"/>
            <p:cNvGrpSpPr/>
            <p:nvPr/>
          </p:nvGrpSpPr>
          <p:grpSpPr>
            <a:xfrm>
              <a:off x="11386343" y="0"/>
              <a:ext cx="667546" cy="6848476"/>
              <a:chOff x="0" y="0"/>
              <a:chExt cx="667544" cy="6848475"/>
            </a:xfrm>
          </p:grpSpPr>
          <p:sp>
            <p:nvSpPr>
              <p:cNvPr id="144" name="Shape 144"/>
              <p:cNvSpPr/>
              <p:nvPr/>
            </p:nvSpPr>
            <p:spPr>
              <a:xfrm>
                <a:off x="111919" y="0"/>
                <a:ext cx="417514" cy="512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6" y="21600"/>
                    </a:moveTo>
                    <a:lnTo>
                      <a:pt x="0" y="20998"/>
                    </a:lnTo>
                    <a:lnTo>
                      <a:pt x="16672" y="7222"/>
                    </a:lnTo>
                    <a:lnTo>
                      <a:pt x="20368" y="0"/>
                    </a:lnTo>
                    <a:lnTo>
                      <a:pt x="21600" y="401"/>
                    </a:lnTo>
                    <a:lnTo>
                      <a:pt x="17904" y="7824"/>
                    </a:lnTo>
                    <a:lnTo>
                      <a:pt x="986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0" y="474662"/>
                <a:ext cx="150020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extrusionOk="0">
                    <a:moveTo>
                      <a:pt x="10145" y="21600"/>
                    </a:moveTo>
                    <a:cubicBezTo>
                      <a:pt x="7527" y="21600"/>
                      <a:pt x="4909" y="20250"/>
                      <a:pt x="2945" y="18225"/>
                    </a:cubicBezTo>
                    <a:cubicBezTo>
                      <a:pt x="-982" y="14175"/>
                      <a:pt x="-982" y="7425"/>
                      <a:pt x="2945" y="3375"/>
                    </a:cubicBezTo>
                    <a:cubicBezTo>
                      <a:pt x="4909" y="1350"/>
                      <a:pt x="7527" y="0"/>
                      <a:pt x="10145" y="0"/>
                    </a:cubicBezTo>
                    <a:cubicBezTo>
                      <a:pt x="12763" y="0"/>
                      <a:pt x="15382" y="1350"/>
                      <a:pt x="17345" y="3375"/>
                    </a:cubicBezTo>
                    <a:cubicBezTo>
                      <a:pt x="19309" y="5400"/>
                      <a:pt x="20618" y="8100"/>
                      <a:pt x="20618" y="10800"/>
                    </a:cubicBezTo>
                    <a:cubicBezTo>
                      <a:pt x="20618" y="13500"/>
                      <a:pt x="19309" y="16200"/>
                      <a:pt x="17345" y="18225"/>
                    </a:cubicBezTo>
                    <a:cubicBezTo>
                      <a:pt x="15382" y="20250"/>
                      <a:pt x="12763" y="21600"/>
                      <a:pt x="10145" y="21600"/>
                    </a:cubicBezTo>
                    <a:close/>
                    <a:moveTo>
                      <a:pt x="10145" y="2700"/>
                    </a:moveTo>
                    <a:cubicBezTo>
                      <a:pt x="8182" y="2700"/>
                      <a:pt x="6218" y="4050"/>
                      <a:pt x="4909" y="5400"/>
                    </a:cubicBezTo>
                    <a:cubicBezTo>
                      <a:pt x="1636" y="8100"/>
                      <a:pt x="1636" y="13500"/>
                      <a:pt x="4909" y="16200"/>
                    </a:cubicBezTo>
                    <a:cubicBezTo>
                      <a:pt x="6218" y="18225"/>
                      <a:pt x="8182" y="18900"/>
                      <a:pt x="10145" y="18900"/>
                    </a:cubicBezTo>
                    <a:cubicBezTo>
                      <a:pt x="12109" y="18900"/>
                      <a:pt x="14073" y="18225"/>
                      <a:pt x="16036" y="16200"/>
                    </a:cubicBezTo>
                    <a:cubicBezTo>
                      <a:pt x="18654" y="13500"/>
                      <a:pt x="18654" y="8100"/>
                      <a:pt x="16036" y="5400"/>
                    </a:cubicBezTo>
                    <a:cubicBezTo>
                      <a:pt x="14073" y="4050"/>
                      <a:pt x="12109" y="2700"/>
                      <a:pt x="10145" y="27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259556" y="1539874"/>
                <a:ext cx="188914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159544" y="5694362"/>
                <a:ext cx="298451" cy="1154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3" y="21600"/>
                    </a:moveTo>
                    <a:lnTo>
                      <a:pt x="0" y="21600"/>
                    </a:lnTo>
                    <a:lnTo>
                      <a:pt x="0" y="12092"/>
                    </a:lnTo>
                    <a:lnTo>
                      <a:pt x="20221" y="0"/>
                    </a:lnTo>
                    <a:lnTo>
                      <a:pt x="21600" y="178"/>
                    </a:lnTo>
                    <a:lnTo>
                      <a:pt x="1723" y="12182"/>
                    </a:lnTo>
                    <a:lnTo>
                      <a:pt x="1723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400844" y="5551487"/>
                <a:ext cx="157164" cy="15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27" y="21600"/>
                    </a:moveTo>
                    <a:cubicBezTo>
                      <a:pt x="5236" y="21600"/>
                      <a:pt x="0" y="16364"/>
                      <a:pt x="0" y="10473"/>
                    </a:cubicBezTo>
                    <a:cubicBezTo>
                      <a:pt x="0" y="4582"/>
                      <a:pt x="5236" y="0"/>
                      <a:pt x="11127" y="0"/>
                    </a:cubicBezTo>
                    <a:cubicBezTo>
                      <a:pt x="17018" y="0"/>
                      <a:pt x="21600" y="4582"/>
                      <a:pt x="21600" y="10473"/>
                    </a:cubicBezTo>
                    <a:cubicBezTo>
                      <a:pt x="21600" y="16364"/>
                      <a:pt x="17018" y="21600"/>
                      <a:pt x="11127" y="21600"/>
                    </a:cubicBezTo>
                    <a:close/>
                    <a:moveTo>
                      <a:pt x="11127" y="2618"/>
                    </a:moveTo>
                    <a:cubicBezTo>
                      <a:pt x="6545" y="2618"/>
                      <a:pt x="2618" y="5891"/>
                      <a:pt x="2618" y="10473"/>
                    </a:cubicBezTo>
                    <a:cubicBezTo>
                      <a:pt x="2618" y="15055"/>
                      <a:pt x="6545" y="18982"/>
                      <a:pt x="11127" y="18982"/>
                    </a:cubicBezTo>
                    <a:cubicBezTo>
                      <a:pt x="15055" y="18982"/>
                      <a:pt x="18982" y="15055"/>
                      <a:pt x="18982" y="10473"/>
                    </a:cubicBezTo>
                    <a:cubicBezTo>
                      <a:pt x="18982" y="5891"/>
                      <a:pt x="15055" y="2618"/>
                      <a:pt x="11127" y="26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338931" y="4762"/>
                <a:ext cx="304801" cy="154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7" y="21600"/>
                    </a:moveTo>
                    <a:lnTo>
                      <a:pt x="0" y="21600"/>
                    </a:lnTo>
                    <a:lnTo>
                      <a:pt x="0" y="17538"/>
                    </a:lnTo>
                    <a:lnTo>
                      <a:pt x="19575" y="13630"/>
                    </a:lnTo>
                    <a:lnTo>
                      <a:pt x="19575" y="0"/>
                    </a:lnTo>
                    <a:lnTo>
                      <a:pt x="21600" y="0"/>
                    </a:lnTo>
                    <a:lnTo>
                      <a:pt x="21600" y="13764"/>
                    </a:lnTo>
                    <a:lnTo>
                      <a:pt x="1687" y="17671"/>
                    </a:lnTo>
                    <a:lnTo>
                      <a:pt x="1687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264319" y="4867274"/>
                <a:ext cx="188914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69056" y="5046662"/>
                <a:ext cx="307976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4" y="21600"/>
                    </a:moveTo>
                    <a:lnTo>
                      <a:pt x="0" y="21600"/>
                    </a:lnTo>
                    <a:lnTo>
                      <a:pt x="0" y="6737"/>
                    </a:lnTo>
                    <a:lnTo>
                      <a:pt x="19596" y="3368"/>
                    </a:lnTo>
                    <a:lnTo>
                      <a:pt x="19596" y="0"/>
                    </a:lnTo>
                    <a:lnTo>
                      <a:pt x="21600" y="0"/>
                    </a:lnTo>
                    <a:lnTo>
                      <a:pt x="21600" y="3483"/>
                    </a:lnTo>
                    <a:lnTo>
                      <a:pt x="2004" y="6851"/>
                    </a:lnTo>
                    <a:lnTo>
                      <a:pt x="200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477044" y="64166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567531" y="6596062"/>
                <a:ext cx="23814" cy="252413"/>
              </a:xfrm>
              <a:prstGeom prst="rect">
                <a:avLst/>
              </a:pr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1158877" y="697890"/>
            <a:ext cx="9905999" cy="147857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Squares Bold"/>
              </a:defRPr>
            </a:lvl1pPr>
          </a:lstStyle>
          <a:p>
            <a:r>
              <a:rPr dirty="0" err="1"/>
              <a:t>Texto</a:t>
            </a:r>
            <a:r>
              <a:rPr dirty="0"/>
              <a:t> del </a:t>
            </a:r>
            <a:r>
              <a:rPr dirty="0" err="1"/>
              <a:t>título</a:t>
            </a:r>
            <a:endParaRPr dirty="0"/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141412" y="2249486"/>
            <a:ext cx="9906000" cy="35417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dirty="0"/>
              <a:t>Nivel de </a:t>
            </a:r>
            <a:r>
              <a:rPr dirty="0" err="1"/>
              <a:t>texto</a:t>
            </a:r>
            <a:r>
              <a:rPr dirty="0"/>
              <a:t> 1</a:t>
            </a:r>
          </a:p>
          <a:p>
            <a:pPr lvl="1"/>
            <a:r>
              <a:rPr dirty="0"/>
              <a:t>Nivel de </a:t>
            </a:r>
            <a:r>
              <a:rPr dirty="0" err="1"/>
              <a:t>texto</a:t>
            </a:r>
            <a:r>
              <a:rPr dirty="0"/>
              <a:t> 2</a:t>
            </a:r>
          </a:p>
          <a:p>
            <a:pPr lvl="2"/>
            <a:r>
              <a:rPr dirty="0"/>
              <a:t>Nivel de </a:t>
            </a:r>
            <a:r>
              <a:rPr dirty="0" err="1"/>
              <a:t>texto</a:t>
            </a:r>
            <a:r>
              <a:rPr dirty="0"/>
              <a:t> 3</a:t>
            </a:r>
          </a:p>
          <a:p>
            <a:pPr lvl="3"/>
            <a:r>
              <a:rPr dirty="0"/>
              <a:t>Nivel de </a:t>
            </a:r>
            <a:r>
              <a:rPr dirty="0" err="1"/>
              <a:t>texto</a:t>
            </a:r>
            <a:r>
              <a:rPr dirty="0"/>
              <a:t> 4</a:t>
            </a:r>
          </a:p>
          <a:p>
            <a:pPr lvl="4"/>
            <a:r>
              <a:rPr dirty="0"/>
              <a:t>Nivel de </a:t>
            </a:r>
            <a:r>
              <a:rPr dirty="0" err="1"/>
              <a:t>texto</a:t>
            </a:r>
            <a:r>
              <a:rPr dirty="0"/>
              <a:t> 5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5" name="Shape 330">
            <a:extLst>
              <a:ext uri="{FF2B5EF4-FFF2-40B4-BE49-F238E27FC236}">
                <a16:creationId xmlns:a16="http://schemas.microsoft.com/office/drawing/2014/main" id="{8A80B14F-09FC-4574-82FC-E60B3FC8AB04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#CYBERTECH20</a:t>
            </a:r>
            <a:r>
              <a:rPr lang="es-ES" dirty="0">
                <a:solidFill>
                  <a:schemeClr val="tx1"/>
                </a:solidFill>
              </a:rPr>
              <a:t>20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1A5F735D-9068-4E1F-ABE3-C2BCC5D5E7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3" y="239113"/>
            <a:ext cx="2439397" cy="631042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DDE9E2BC-8A86-47B4-8B20-4AF1CA160D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048" y="1549400"/>
            <a:ext cx="1403778" cy="140377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B131127-A9EE-455C-84D9-5A141A573EB3}"/>
              </a:ext>
            </a:extLst>
          </p:cNvPr>
          <p:cNvSpPr txBox="1"/>
          <p:nvPr userDrawn="1"/>
        </p:nvSpPr>
        <p:spPr>
          <a:xfrm>
            <a:off x="9780547" y="2921867"/>
            <a:ext cx="241622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Rounded MT Bold" panose="020F0704030504030204" pitchFamily="34" charset="0"/>
                <a:ea typeface="Tw Cen MT"/>
                <a:cs typeface="Tw Cen MT"/>
                <a:sym typeface="Tw Cen MT"/>
              </a:rPr>
              <a:t>¡¡ALERTA!!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Rounded MT Bold" panose="020F0704030504030204" pitchFamily="34" charset="0"/>
                <a:ea typeface="Roboto" pitchFamily="2" charset="0"/>
                <a:cs typeface="Tw Cen MT"/>
                <a:sym typeface="Tw Cen MT"/>
              </a:rPr>
              <a:t>Diapositiva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Rounded MT Bold" panose="020F0704030504030204" pitchFamily="34" charset="0"/>
                <a:ea typeface="Roboto" pitchFamily="2" charset="0"/>
                <a:cs typeface="Tw Cen MT"/>
                <a:sym typeface="Tw Cen MT"/>
              </a:rPr>
              <a:t>avanzada</a:t>
            </a:r>
          </a:p>
        </p:txBody>
      </p:sp>
    </p:spTree>
    <p:extLst>
      <p:ext uri="{BB962C8B-B14F-4D97-AF65-F5344CB8AC3E}">
        <p14:creationId xmlns:p14="http://schemas.microsoft.com/office/powerpoint/2010/main" val="100152374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1141411" y="1419225"/>
            <a:ext cx="9906001" cy="2852738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1141411" y="4424362"/>
            <a:ext cx="9906001" cy="13747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 cap="all"/>
            </a:lvl1pPr>
            <a:lvl2pPr marL="0" indent="457200">
              <a:buSzTx/>
              <a:buFontTx/>
              <a:buNone/>
              <a:defRPr sz="1800" cap="all"/>
            </a:lvl2pPr>
            <a:lvl3pPr marL="0" indent="914400">
              <a:buSzTx/>
              <a:buFontTx/>
              <a:buNone/>
              <a:defRPr sz="1800" cap="all"/>
            </a:lvl3pPr>
            <a:lvl4pPr marL="0" indent="1371600">
              <a:buSzTx/>
              <a:buFontTx/>
              <a:buNone/>
              <a:defRPr sz="1800" cap="all"/>
            </a:lvl4pPr>
            <a:lvl5pPr marL="0" indent="1828800">
              <a:buSzTx/>
              <a:buFontTx/>
              <a:buNone/>
              <a:defRPr sz="1800" cap="all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" name="Shape 330">
            <a:extLst>
              <a:ext uri="{FF2B5EF4-FFF2-40B4-BE49-F238E27FC236}">
                <a16:creationId xmlns:a16="http://schemas.microsoft.com/office/drawing/2014/main" id="{CAA611C7-E85F-45F4-B135-76AC2F089050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half" idx="1"/>
          </p:nvPr>
        </p:nvSpPr>
        <p:spPr>
          <a:xfrm>
            <a:off x="1141409" y="2249485"/>
            <a:ext cx="4878391" cy="3541715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" name="Shape 330">
            <a:extLst>
              <a:ext uri="{FF2B5EF4-FFF2-40B4-BE49-F238E27FC236}">
                <a16:creationId xmlns:a16="http://schemas.microsoft.com/office/drawing/2014/main" id="{02865375-507D-4E02-B090-7966F62D1675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1" cy="1477962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xfrm>
            <a:off x="1370018" y="2249485"/>
            <a:ext cx="4649784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SzTx/>
              <a:buFontTx/>
              <a:buNone/>
              <a:defRPr cap="all"/>
            </a:lvl1pPr>
            <a:lvl2pPr marL="0" indent="457200">
              <a:lnSpc>
                <a:spcPct val="90000"/>
              </a:lnSpc>
              <a:buSzTx/>
              <a:buFontTx/>
              <a:buNone/>
              <a:defRPr cap="all"/>
            </a:lvl2pPr>
            <a:lvl3pPr marL="0" indent="914400">
              <a:lnSpc>
                <a:spcPct val="90000"/>
              </a:lnSpc>
              <a:buSzTx/>
              <a:buFontTx/>
              <a:buNone/>
              <a:defRPr cap="all"/>
            </a:lvl3pPr>
            <a:lvl4pPr marL="0" indent="1371600">
              <a:lnSpc>
                <a:spcPct val="90000"/>
              </a:lnSpc>
              <a:buSzTx/>
              <a:buFontTx/>
              <a:buNone/>
              <a:defRPr cap="all"/>
            </a:lvl4pPr>
            <a:lvl5pPr marL="0" indent="1828800">
              <a:lnSpc>
                <a:spcPct val="90000"/>
              </a:lnSpc>
              <a:buSzTx/>
              <a:buFontTx/>
              <a:buNone/>
              <a:defRPr cap="all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3"/>
          </p:nvPr>
        </p:nvSpPr>
        <p:spPr>
          <a:xfrm>
            <a:off x="6400808" y="2249484"/>
            <a:ext cx="464660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buSzTx/>
              <a:buFontTx/>
              <a:buNone/>
              <a:defRPr cap="all"/>
            </a:pPr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6" name="Shape 330">
            <a:extLst>
              <a:ext uri="{FF2B5EF4-FFF2-40B4-BE49-F238E27FC236}">
                <a16:creationId xmlns:a16="http://schemas.microsoft.com/office/drawing/2014/main" id="{2855DB21-5B52-4629-93AE-6C5A91F712B9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" name="Shape 330">
            <a:extLst>
              <a:ext uri="{FF2B5EF4-FFF2-40B4-BE49-F238E27FC236}">
                <a16:creationId xmlns:a16="http://schemas.microsoft.com/office/drawing/2014/main" id="{2DCA55EE-F2AA-4905-AAC0-DDA68DBCD465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Shape 330">
            <a:extLst>
              <a:ext uri="{FF2B5EF4-FFF2-40B4-BE49-F238E27FC236}">
                <a16:creationId xmlns:a16="http://schemas.microsoft.com/office/drawing/2014/main" id="{647D8683-8BD8-496D-9C93-C6B927D2A3CE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8" cy="163988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sz="half" idx="1"/>
          </p:nvPr>
        </p:nvSpPr>
        <p:spPr>
          <a:xfrm>
            <a:off x="5156200" y="592666"/>
            <a:ext cx="5891210" cy="5198534"/>
          </a:xfrm>
          <a:prstGeom prst="rect">
            <a:avLst/>
          </a:prstGeom>
        </p:spPr>
        <p:txBody>
          <a:bodyPr anchor="ctr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3"/>
          </p:nvPr>
        </p:nvSpPr>
        <p:spPr>
          <a:xfrm>
            <a:off x="1146704" y="2249485"/>
            <a:ext cx="3856039" cy="354171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6" name="Shape 330">
            <a:extLst>
              <a:ext uri="{FF2B5EF4-FFF2-40B4-BE49-F238E27FC236}">
                <a16:creationId xmlns:a16="http://schemas.microsoft.com/office/drawing/2014/main" id="{526FB4CF-14D5-41CA-81BC-242FD1552A1F}"/>
              </a:ext>
            </a:extLst>
          </p:cNvPr>
          <p:cNvSpPr/>
          <p:nvPr userDrawn="1"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 descr="\\DROBO-FS\QuickDrops\JB\PPTX NG\Droplets\LightingOverla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-2"/>
            <a:ext cx="12192004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" name="Group 41"/>
          <p:cNvGrpSpPr/>
          <p:nvPr/>
        </p:nvGrpSpPr>
        <p:grpSpPr>
          <a:xfrm>
            <a:off x="-14288" y="-1"/>
            <a:ext cx="12053889" cy="6858002"/>
            <a:chOff x="0" y="0"/>
            <a:chExt cx="12053888" cy="685800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213645" cy="6858001"/>
              <a:chOff x="0" y="0"/>
              <a:chExt cx="1213644" cy="6858000"/>
            </a:xfrm>
          </p:grpSpPr>
          <p:sp>
            <p:nvSpPr>
              <p:cNvPr id="3" name="Shape 3"/>
              <p:cNvSpPr/>
              <p:nvPr/>
            </p:nvSpPr>
            <p:spPr>
              <a:xfrm>
                <a:off x="128588" y="4763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" name="Shape 4"/>
              <p:cNvSpPr/>
              <p:nvPr/>
            </p:nvSpPr>
            <p:spPr>
              <a:xfrm>
                <a:off x="47625" y="217646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42863" y="4021137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214313" y="4763"/>
                <a:ext cx="369889" cy="181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09" y="21600"/>
                    </a:moveTo>
                    <a:lnTo>
                      <a:pt x="0" y="11851"/>
                    </a:lnTo>
                    <a:lnTo>
                      <a:pt x="0" y="0"/>
                    </a:lnTo>
                    <a:lnTo>
                      <a:pt x="1391" y="0"/>
                    </a:lnTo>
                    <a:lnTo>
                      <a:pt x="1391" y="11794"/>
                    </a:lnTo>
                    <a:lnTo>
                      <a:pt x="21600" y="21486"/>
                    </a:lnTo>
                    <a:lnTo>
                      <a:pt x="2020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517525" y="1801812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24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300038" y="4762"/>
                <a:ext cx="369889" cy="1430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88" y="21600"/>
                    </a:moveTo>
                    <a:lnTo>
                      <a:pt x="0" y="9182"/>
                    </a:lnTo>
                    <a:lnTo>
                      <a:pt x="0" y="0"/>
                    </a:lnTo>
                    <a:lnTo>
                      <a:pt x="1669" y="0"/>
                    </a:lnTo>
                    <a:lnTo>
                      <a:pt x="1669" y="9110"/>
                    </a:lnTo>
                    <a:lnTo>
                      <a:pt x="21600" y="21456"/>
                    </a:lnTo>
                    <a:lnTo>
                      <a:pt x="20488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" name="Shape 9"/>
              <p:cNvSpPr/>
              <p:nvPr/>
            </p:nvSpPr>
            <p:spPr>
              <a:xfrm>
                <a:off x="560388" y="0"/>
                <a:ext cx="152401" cy="912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550" y="21600"/>
                    </a:lnTo>
                    <a:lnTo>
                      <a:pt x="17550" y="7213"/>
                    </a:lnTo>
                    <a:lnTo>
                      <a:pt x="0" y="225"/>
                    </a:lnTo>
                    <a:lnTo>
                      <a:pt x="3375" y="0"/>
                    </a:lnTo>
                    <a:lnTo>
                      <a:pt x="21600" y="7100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603250" y="14208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7820" y="0"/>
                      <a:pt x="21600" y="378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4860"/>
                      <a:pt x="1674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" name="Shape 11"/>
              <p:cNvSpPr/>
              <p:nvPr/>
            </p:nvSpPr>
            <p:spPr>
              <a:xfrm>
                <a:off x="603250" y="903287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655638" y="0"/>
                <a:ext cx="422276" cy="527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69" y="21600"/>
                    </a:moveTo>
                    <a:lnTo>
                      <a:pt x="3898" y="8002"/>
                    </a:lnTo>
                    <a:lnTo>
                      <a:pt x="0" y="390"/>
                    </a:lnTo>
                    <a:lnTo>
                      <a:pt x="1218" y="0"/>
                    </a:lnTo>
                    <a:lnTo>
                      <a:pt x="5116" y="7417"/>
                    </a:lnTo>
                    <a:lnTo>
                      <a:pt x="21600" y="20819"/>
                    </a:lnTo>
                    <a:lnTo>
                      <a:pt x="20869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1042193" y="488949"/>
                <a:ext cx="147639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94" h="21600" extrusionOk="0">
                    <a:moveTo>
                      <a:pt x="9847" y="21600"/>
                    </a:moveTo>
                    <a:cubicBezTo>
                      <a:pt x="7306" y="21600"/>
                      <a:pt x="4765" y="20903"/>
                      <a:pt x="2859" y="18813"/>
                    </a:cubicBezTo>
                    <a:cubicBezTo>
                      <a:pt x="-953" y="13935"/>
                      <a:pt x="-953" y="6968"/>
                      <a:pt x="2859" y="2787"/>
                    </a:cubicBezTo>
                    <a:cubicBezTo>
                      <a:pt x="4765" y="697"/>
                      <a:pt x="7306" y="0"/>
                      <a:pt x="9847" y="0"/>
                    </a:cubicBezTo>
                    <a:cubicBezTo>
                      <a:pt x="12388" y="0"/>
                      <a:pt x="14929" y="697"/>
                      <a:pt x="16835" y="2787"/>
                    </a:cubicBezTo>
                    <a:cubicBezTo>
                      <a:pt x="20647" y="6968"/>
                      <a:pt x="20647" y="13935"/>
                      <a:pt x="16835" y="18813"/>
                    </a:cubicBezTo>
                    <a:cubicBezTo>
                      <a:pt x="14929" y="20903"/>
                      <a:pt x="12388" y="21600"/>
                      <a:pt x="9847" y="21600"/>
                    </a:cubicBezTo>
                    <a:close/>
                    <a:moveTo>
                      <a:pt x="9847" y="2787"/>
                    </a:moveTo>
                    <a:cubicBezTo>
                      <a:pt x="7941" y="2787"/>
                      <a:pt x="6035" y="3484"/>
                      <a:pt x="4765" y="4877"/>
                    </a:cubicBezTo>
                    <a:cubicBezTo>
                      <a:pt x="1588" y="8361"/>
                      <a:pt x="1588" y="13239"/>
                      <a:pt x="4765" y="16723"/>
                    </a:cubicBezTo>
                    <a:cubicBezTo>
                      <a:pt x="6035" y="18116"/>
                      <a:pt x="7941" y="18813"/>
                      <a:pt x="9847" y="18813"/>
                    </a:cubicBezTo>
                    <a:cubicBezTo>
                      <a:pt x="11753" y="18813"/>
                      <a:pt x="13659" y="18116"/>
                      <a:pt x="14929" y="16723"/>
                    </a:cubicBezTo>
                    <a:cubicBezTo>
                      <a:pt x="18106" y="13239"/>
                      <a:pt x="18106" y="8361"/>
                      <a:pt x="14929" y="4877"/>
                    </a:cubicBezTo>
                    <a:cubicBezTo>
                      <a:pt x="13659" y="3484"/>
                      <a:pt x="11753" y="2787"/>
                      <a:pt x="9847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23813" y="1801812"/>
                <a:ext cx="123826" cy="12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2" y="21600"/>
                    </a:moveTo>
                    <a:lnTo>
                      <a:pt x="0" y="19170"/>
                    </a:lnTo>
                    <a:lnTo>
                      <a:pt x="19108" y="0"/>
                    </a:lnTo>
                    <a:lnTo>
                      <a:pt x="21600" y="2430"/>
                    </a:lnTo>
                    <a:lnTo>
                      <a:pt x="166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4763" y="3549649"/>
                <a:ext cx="147639" cy="481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116" y="21600"/>
                    </a:lnTo>
                    <a:lnTo>
                      <a:pt x="18116" y="5560"/>
                    </a:lnTo>
                    <a:lnTo>
                      <a:pt x="0" y="855"/>
                    </a:lnTo>
                    <a:lnTo>
                      <a:pt x="2787" y="0"/>
                    </a:lnTo>
                    <a:lnTo>
                      <a:pt x="21600" y="4919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142875" y="1382712"/>
                <a:ext cx="142876" cy="476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720" y="21600"/>
                    </a:lnTo>
                    <a:lnTo>
                      <a:pt x="18720" y="6048"/>
                    </a:lnTo>
                    <a:lnTo>
                      <a:pt x="0" y="648"/>
                    </a:lnTo>
                    <a:lnTo>
                      <a:pt x="2160" y="0"/>
                    </a:lnTo>
                    <a:lnTo>
                      <a:pt x="21600" y="5832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219075" y="1849437"/>
                <a:ext cx="114301" cy="107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5400" y="21600"/>
                      <a:pt x="0" y="16904"/>
                      <a:pt x="0" y="11270"/>
                    </a:cubicBezTo>
                    <a:cubicBezTo>
                      <a:pt x="0" y="4696"/>
                      <a:pt x="5400" y="0"/>
                      <a:pt x="10800" y="0"/>
                    </a:cubicBezTo>
                    <a:cubicBezTo>
                      <a:pt x="16200" y="0"/>
                      <a:pt x="21600" y="4696"/>
                      <a:pt x="21600" y="11270"/>
                    </a:cubicBezTo>
                    <a:cubicBezTo>
                      <a:pt x="21600" y="16904"/>
                      <a:pt x="16200" y="21600"/>
                      <a:pt x="10800" y="21600"/>
                    </a:cubicBezTo>
                    <a:close/>
                    <a:moveTo>
                      <a:pt x="10800" y="3757"/>
                    </a:moveTo>
                    <a:cubicBezTo>
                      <a:pt x="7200" y="3757"/>
                      <a:pt x="3600" y="7513"/>
                      <a:pt x="3600" y="11270"/>
                    </a:cubicBezTo>
                    <a:cubicBezTo>
                      <a:pt x="3600" y="15026"/>
                      <a:pt x="7200" y="17843"/>
                      <a:pt x="10800" y="17843"/>
                    </a:cubicBezTo>
                    <a:cubicBezTo>
                      <a:pt x="14400" y="17843"/>
                      <a:pt x="18000" y="15026"/>
                      <a:pt x="18000" y="11270"/>
                    </a:cubicBezTo>
                    <a:cubicBezTo>
                      <a:pt x="18000" y="7513"/>
                      <a:pt x="14400" y="3757"/>
                      <a:pt x="10800" y="375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147638" y="4662487"/>
                <a:ext cx="23814" cy="2181225"/>
              </a:xfrm>
              <a:prstGeom prst="rect">
                <a:avLst/>
              </a:pr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238125" y="5041899"/>
                <a:ext cx="369889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1" y="21600"/>
                    </a:moveTo>
                    <a:lnTo>
                      <a:pt x="0" y="21600"/>
                    </a:lnTo>
                    <a:lnTo>
                      <a:pt x="0" y="9744"/>
                    </a:lnTo>
                    <a:lnTo>
                      <a:pt x="20209" y="0"/>
                    </a:lnTo>
                    <a:lnTo>
                      <a:pt x="21600" y="114"/>
                    </a:lnTo>
                    <a:lnTo>
                      <a:pt x="1391" y="9858"/>
                    </a:lnTo>
                    <a:lnTo>
                      <a:pt x="1391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66675" y="44815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120" y="19440"/>
                      <a:pt x="19440" y="15660"/>
                      <a:pt x="19440" y="10800"/>
                    </a:cubicBezTo>
                    <a:cubicBezTo>
                      <a:pt x="19440" y="5940"/>
                      <a:pt x="1512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0" y="5627687"/>
                <a:ext cx="85726" cy="121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00" y="21600"/>
                    </a:lnTo>
                    <a:lnTo>
                      <a:pt x="14400" y="4202"/>
                    </a:lnTo>
                    <a:lnTo>
                      <a:pt x="0" y="85"/>
                    </a:lnTo>
                    <a:lnTo>
                      <a:pt x="7200" y="0"/>
                    </a:lnTo>
                    <a:lnTo>
                      <a:pt x="21600" y="4117"/>
                    </a:lnTo>
                    <a:lnTo>
                      <a:pt x="2160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541338" y="48672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323850" y="5422899"/>
                <a:ext cx="374651" cy="142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7" y="21600"/>
                    </a:moveTo>
                    <a:lnTo>
                      <a:pt x="0" y="21600"/>
                    </a:lnTo>
                    <a:lnTo>
                      <a:pt x="0" y="12388"/>
                    </a:lnTo>
                    <a:lnTo>
                      <a:pt x="275" y="12315"/>
                    </a:lnTo>
                    <a:lnTo>
                      <a:pt x="20227" y="0"/>
                    </a:lnTo>
                    <a:lnTo>
                      <a:pt x="21600" y="144"/>
                    </a:lnTo>
                    <a:lnTo>
                      <a:pt x="1647" y="12460"/>
                    </a:lnTo>
                    <a:lnTo>
                      <a:pt x="1647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584200" y="5945187"/>
                <a:ext cx="152401" cy="912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75" y="21600"/>
                    </a:moveTo>
                    <a:lnTo>
                      <a:pt x="0" y="21375"/>
                    </a:lnTo>
                    <a:lnTo>
                      <a:pt x="18225" y="14387"/>
                    </a:lnTo>
                    <a:lnTo>
                      <a:pt x="18225" y="0"/>
                    </a:lnTo>
                    <a:lnTo>
                      <a:pt x="21600" y="0"/>
                    </a:lnTo>
                    <a:lnTo>
                      <a:pt x="21600" y="14500"/>
                    </a:lnTo>
                    <a:lnTo>
                      <a:pt x="3375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627063" y="5246687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627063" y="5764212"/>
                <a:ext cx="19050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684213" y="6330949"/>
                <a:ext cx="417513" cy="51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2" y="21600"/>
                    </a:moveTo>
                    <a:lnTo>
                      <a:pt x="0" y="21202"/>
                    </a:lnTo>
                    <a:lnTo>
                      <a:pt x="3696" y="13649"/>
                    </a:lnTo>
                    <a:lnTo>
                      <a:pt x="3942" y="13649"/>
                    </a:lnTo>
                    <a:lnTo>
                      <a:pt x="20861" y="0"/>
                    </a:lnTo>
                    <a:lnTo>
                      <a:pt x="21600" y="795"/>
                    </a:lnTo>
                    <a:lnTo>
                      <a:pt x="4928" y="14245"/>
                    </a:lnTo>
                    <a:lnTo>
                      <a:pt x="1232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1063625" y="6221412"/>
                <a:ext cx="150020" cy="147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extrusionOk="0">
                    <a:moveTo>
                      <a:pt x="10473" y="21600"/>
                    </a:moveTo>
                    <a:cubicBezTo>
                      <a:pt x="7855" y="21600"/>
                      <a:pt x="5236" y="20206"/>
                      <a:pt x="3273" y="18116"/>
                    </a:cubicBezTo>
                    <a:cubicBezTo>
                      <a:pt x="1309" y="16723"/>
                      <a:pt x="0" y="13935"/>
                      <a:pt x="0" y="10452"/>
                    </a:cubicBezTo>
                    <a:cubicBezTo>
                      <a:pt x="0" y="7665"/>
                      <a:pt x="1309" y="4877"/>
                      <a:pt x="3273" y="2787"/>
                    </a:cubicBezTo>
                    <a:cubicBezTo>
                      <a:pt x="5236" y="697"/>
                      <a:pt x="7855" y="0"/>
                      <a:pt x="10473" y="0"/>
                    </a:cubicBezTo>
                    <a:cubicBezTo>
                      <a:pt x="13091" y="0"/>
                      <a:pt x="15709" y="697"/>
                      <a:pt x="17673" y="2787"/>
                    </a:cubicBezTo>
                    <a:cubicBezTo>
                      <a:pt x="21600" y="6968"/>
                      <a:pt x="21600" y="13935"/>
                      <a:pt x="17673" y="18116"/>
                    </a:cubicBezTo>
                    <a:cubicBezTo>
                      <a:pt x="15709" y="20206"/>
                      <a:pt x="13091" y="21600"/>
                      <a:pt x="10473" y="21600"/>
                    </a:cubicBezTo>
                    <a:close/>
                    <a:moveTo>
                      <a:pt x="10473" y="2787"/>
                    </a:moveTo>
                    <a:cubicBezTo>
                      <a:pt x="8509" y="2787"/>
                      <a:pt x="6545" y="3484"/>
                      <a:pt x="5236" y="4877"/>
                    </a:cubicBezTo>
                    <a:cubicBezTo>
                      <a:pt x="3927" y="6271"/>
                      <a:pt x="2618" y="8361"/>
                      <a:pt x="2618" y="10452"/>
                    </a:cubicBezTo>
                    <a:cubicBezTo>
                      <a:pt x="2618" y="13239"/>
                      <a:pt x="3927" y="14632"/>
                      <a:pt x="5236" y="16723"/>
                    </a:cubicBezTo>
                    <a:cubicBezTo>
                      <a:pt x="6545" y="18116"/>
                      <a:pt x="8509" y="18813"/>
                      <a:pt x="10473" y="18813"/>
                    </a:cubicBezTo>
                    <a:cubicBezTo>
                      <a:pt x="12436" y="18813"/>
                      <a:pt x="14400" y="18116"/>
                      <a:pt x="15709" y="16723"/>
                    </a:cubicBezTo>
                    <a:cubicBezTo>
                      <a:pt x="18982" y="13239"/>
                      <a:pt x="18982" y="8361"/>
                      <a:pt x="15709" y="4877"/>
                    </a:cubicBezTo>
                    <a:cubicBezTo>
                      <a:pt x="14400" y="3484"/>
                      <a:pt x="12436" y="2787"/>
                      <a:pt x="10473" y="27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1386343" y="0"/>
              <a:ext cx="667546" cy="6848476"/>
              <a:chOff x="0" y="0"/>
              <a:chExt cx="667544" cy="6848475"/>
            </a:xfrm>
          </p:grpSpPr>
          <p:sp>
            <p:nvSpPr>
              <p:cNvPr id="30" name="Shape 30"/>
              <p:cNvSpPr/>
              <p:nvPr/>
            </p:nvSpPr>
            <p:spPr>
              <a:xfrm>
                <a:off x="111919" y="0"/>
                <a:ext cx="417514" cy="512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6" y="21600"/>
                    </a:moveTo>
                    <a:lnTo>
                      <a:pt x="0" y="20998"/>
                    </a:lnTo>
                    <a:lnTo>
                      <a:pt x="16672" y="7222"/>
                    </a:lnTo>
                    <a:lnTo>
                      <a:pt x="20368" y="0"/>
                    </a:lnTo>
                    <a:lnTo>
                      <a:pt x="21600" y="401"/>
                    </a:lnTo>
                    <a:lnTo>
                      <a:pt x="17904" y="7824"/>
                    </a:lnTo>
                    <a:lnTo>
                      <a:pt x="986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0" y="474662"/>
                <a:ext cx="150020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8" h="21600" extrusionOk="0">
                    <a:moveTo>
                      <a:pt x="10145" y="21600"/>
                    </a:moveTo>
                    <a:cubicBezTo>
                      <a:pt x="7527" y="21600"/>
                      <a:pt x="4909" y="20250"/>
                      <a:pt x="2945" y="18225"/>
                    </a:cubicBezTo>
                    <a:cubicBezTo>
                      <a:pt x="-982" y="14175"/>
                      <a:pt x="-982" y="7425"/>
                      <a:pt x="2945" y="3375"/>
                    </a:cubicBezTo>
                    <a:cubicBezTo>
                      <a:pt x="4909" y="1350"/>
                      <a:pt x="7527" y="0"/>
                      <a:pt x="10145" y="0"/>
                    </a:cubicBezTo>
                    <a:cubicBezTo>
                      <a:pt x="12763" y="0"/>
                      <a:pt x="15382" y="1350"/>
                      <a:pt x="17345" y="3375"/>
                    </a:cubicBezTo>
                    <a:cubicBezTo>
                      <a:pt x="19309" y="5400"/>
                      <a:pt x="20618" y="8100"/>
                      <a:pt x="20618" y="10800"/>
                    </a:cubicBezTo>
                    <a:cubicBezTo>
                      <a:pt x="20618" y="13500"/>
                      <a:pt x="19309" y="16200"/>
                      <a:pt x="17345" y="18225"/>
                    </a:cubicBezTo>
                    <a:cubicBezTo>
                      <a:pt x="15382" y="20250"/>
                      <a:pt x="12763" y="21600"/>
                      <a:pt x="10145" y="21600"/>
                    </a:cubicBezTo>
                    <a:close/>
                    <a:moveTo>
                      <a:pt x="10145" y="2700"/>
                    </a:moveTo>
                    <a:cubicBezTo>
                      <a:pt x="8182" y="2700"/>
                      <a:pt x="6218" y="4050"/>
                      <a:pt x="4909" y="5400"/>
                    </a:cubicBezTo>
                    <a:cubicBezTo>
                      <a:pt x="1636" y="8100"/>
                      <a:pt x="1636" y="13500"/>
                      <a:pt x="4909" y="16200"/>
                    </a:cubicBezTo>
                    <a:cubicBezTo>
                      <a:pt x="6218" y="18225"/>
                      <a:pt x="8182" y="18900"/>
                      <a:pt x="10145" y="18900"/>
                    </a:cubicBezTo>
                    <a:cubicBezTo>
                      <a:pt x="12109" y="18900"/>
                      <a:pt x="14073" y="18225"/>
                      <a:pt x="16036" y="16200"/>
                    </a:cubicBezTo>
                    <a:cubicBezTo>
                      <a:pt x="18654" y="13500"/>
                      <a:pt x="18654" y="8100"/>
                      <a:pt x="16036" y="5400"/>
                    </a:cubicBezTo>
                    <a:cubicBezTo>
                      <a:pt x="14073" y="4050"/>
                      <a:pt x="12109" y="2700"/>
                      <a:pt x="10145" y="27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259556" y="1539874"/>
                <a:ext cx="188914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159544" y="5694362"/>
                <a:ext cx="298451" cy="1154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3" y="21600"/>
                    </a:moveTo>
                    <a:lnTo>
                      <a:pt x="0" y="21600"/>
                    </a:lnTo>
                    <a:lnTo>
                      <a:pt x="0" y="12092"/>
                    </a:lnTo>
                    <a:lnTo>
                      <a:pt x="20221" y="0"/>
                    </a:lnTo>
                    <a:lnTo>
                      <a:pt x="21600" y="178"/>
                    </a:lnTo>
                    <a:lnTo>
                      <a:pt x="1723" y="12182"/>
                    </a:lnTo>
                    <a:lnTo>
                      <a:pt x="1723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400844" y="5551487"/>
                <a:ext cx="157164" cy="15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27" y="21600"/>
                    </a:moveTo>
                    <a:cubicBezTo>
                      <a:pt x="5236" y="21600"/>
                      <a:pt x="0" y="16364"/>
                      <a:pt x="0" y="10473"/>
                    </a:cubicBezTo>
                    <a:cubicBezTo>
                      <a:pt x="0" y="4582"/>
                      <a:pt x="5236" y="0"/>
                      <a:pt x="11127" y="0"/>
                    </a:cubicBezTo>
                    <a:cubicBezTo>
                      <a:pt x="17018" y="0"/>
                      <a:pt x="21600" y="4582"/>
                      <a:pt x="21600" y="10473"/>
                    </a:cubicBezTo>
                    <a:cubicBezTo>
                      <a:pt x="21600" y="16364"/>
                      <a:pt x="17018" y="21600"/>
                      <a:pt x="11127" y="21600"/>
                    </a:cubicBezTo>
                    <a:close/>
                    <a:moveTo>
                      <a:pt x="11127" y="2618"/>
                    </a:moveTo>
                    <a:cubicBezTo>
                      <a:pt x="6545" y="2618"/>
                      <a:pt x="2618" y="5891"/>
                      <a:pt x="2618" y="10473"/>
                    </a:cubicBezTo>
                    <a:cubicBezTo>
                      <a:pt x="2618" y="15055"/>
                      <a:pt x="6545" y="18982"/>
                      <a:pt x="11127" y="18982"/>
                    </a:cubicBezTo>
                    <a:cubicBezTo>
                      <a:pt x="15055" y="18982"/>
                      <a:pt x="18982" y="15055"/>
                      <a:pt x="18982" y="10473"/>
                    </a:cubicBezTo>
                    <a:cubicBezTo>
                      <a:pt x="18982" y="5891"/>
                      <a:pt x="15055" y="2618"/>
                      <a:pt x="11127" y="26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338931" y="4762"/>
                <a:ext cx="304801" cy="1544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7" y="21600"/>
                    </a:moveTo>
                    <a:lnTo>
                      <a:pt x="0" y="21600"/>
                    </a:lnTo>
                    <a:lnTo>
                      <a:pt x="0" y="17538"/>
                    </a:lnTo>
                    <a:lnTo>
                      <a:pt x="19575" y="13630"/>
                    </a:lnTo>
                    <a:lnTo>
                      <a:pt x="19575" y="0"/>
                    </a:lnTo>
                    <a:lnTo>
                      <a:pt x="21600" y="0"/>
                    </a:lnTo>
                    <a:lnTo>
                      <a:pt x="21600" y="13764"/>
                    </a:lnTo>
                    <a:lnTo>
                      <a:pt x="1687" y="17671"/>
                    </a:lnTo>
                    <a:lnTo>
                      <a:pt x="1687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264319" y="4867274"/>
                <a:ext cx="188914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5940" y="2160"/>
                      <a:pt x="2160" y="5940"/>
                      <a:pt x="2160" y="10800"/>
                    </a:cubicBezTo>
                    <a:cubicBezTo>
                      <a:pt x="2160" y="15660"/>
                      <a:pt x="594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69056" y="5046662"/>
                <a:ext cx="307976" cy="1801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4" y="21600"/>
                    </a:moveTo>
                    <a:lnTo>
                      <a:pt x="0" y="21600"/>
                    </a:lnTo>
                    <a:lnTo>
                      <a:pt x="0" y="6737"/>
                    </a:lnTo>
                    <a:lnTo>
                      <a:pt x="19596" y="3368"/>
                    </a:lnTo>
                    <a:lnTo>
                      <a:pt x="19596" y="0"/>
                    </a:lnTo>
                    <a:lnTo>
                      <a:pt x="21600" y="0"/>
                    </a:lnTo>
                    <a:lnTo>
                      <a:pt x="21600" y="3483"/>
                    </a:lnTo>
                    <a:lnTo>
                      <a:pt x="2004" y="6851"/>
                    </a:lnTo>
                    <a:lnTo>
                      <a:pt x="2004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7044" y="6416674"/>
                <a:ext cx="190501" cy="188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60" y="21600"/>
                      <a:pt x="0" y="16740"/>
                      <a:pt x="0" y="10800"/>
                    </a:cubicBezTo>
                    <a:cubicBezTo>
                      <a:pt x="0" y="4860"/>
                      <a:pt x="4860" y="0"/>
                      <a:pt x="10800" y="0"/>
                    </a:cubicBezTo>
                    <a:cubicBezTo>
                      <a:pt x="16740" y="0"/>
                      <a:pt x="21600" y="4860"/>
                      <a:pt x="21600" y="10800"/>
                    </a:cubicBezTo>
                    <a:cubicBezTo>
                      <a:pt x="21600" y="16740"/>
                      <a:pt x="16740" y="21600"/>
                      <a:pt x="10800" y="21600"/>
                    </a:cubicBezTo>
                    <a:close/>
                    <a:moveTo>
                      <a:pt x="10800" y="2160"/>
                    </a:moveTo>
                    <a:cubicBezTo>
                      <a:pt x="6480" y="2160"/>
                      <a:pt x="2160" y="5940"/>
                      <a:pt x="2160" y="10800"/>
                    </a:cubicBezTo>
                    <a:cubicBezTo>
                      <a:pt x="2160" y="15660"/>
                      <a:pt x="6480" y="19440"/>
                      <a:pt x="10800" y="19440"/>
                    </a:cubicBezTo>
                    <a:cubicBezTo>
                      <a:pt x="15660" y="19440"/>
                      <a:pt x="19440" y="15660"/>
                      <a:pt x="19440" y="10800"/>
                    </a:cubicBezTo>
                    <a:cubicBezTo>
                      <a:pt x="19440" y="5940"/>
                      <a:pt x="15660" y="2160"/>
                      <a:pt x="10800" y="21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567531" y="6596062"/>
                <a:ext cx="23814" cy="252413"/>
              </a:xfrm>
              <a:prstGeom prst="rect">
                <a:avLst/>
              </a:prstGeom>
              <a:gradFill flip="none" rotWithShape="1"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141412" y="618518"/>
            <a:ext cx="9905999" cy="1478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0803123" y="5950266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1pPr>
      <a:lvl2pPr marL="731519" marR="0" indent="-274319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2pPr>
      <a:lvl3pPr marL="1219200" marR="0" indent="-3048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3pPr>
      <a:lvl4pPr marL="1714500" marR="0" indent="-3429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4pPr>
      <a:lvl5pPr marL="2171700" marR="0" indent="-3429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5pPr>
      <a:lvl6pPr marL="2677885" marR="0" indent="-391885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6pPr>
      <a:lvl7pPr marL="3135085" marR="0" indent="-391885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7pPr>
      <a:lvl8pPr marL="3592285" marR="0" indent="-391885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8pPr>
      <a:lvl9pPr marL="4049485" marR="0" indent="-391885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2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ololu/qtr-sensors-arduino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/>
          </p:cNvSpPr>
          <p:nvPr>
            <p:ph type="ctrTitle"/>
          </p:nvPr>
        </p:nvSpPr>
        <p:spPr>
          <a:xfrm>
            <a:off x="1371097" y="809540"/>
            <a:ext cx="8791576" cy="2387601"/>
          </a:xfrm>
          <a:prstGeom prst="rect">
            <a:avLst/>
          </a:prstGeom>
        </p:spPr>
        <p:txBody>
          <a:bodyPr/>
          <a:lstStyle/>
          <a:p>
            <a:pPr defTabSz="905255">
              <a:defRPr sz="7919" b="1">
                <a:latin typeface="Squares Bold"/>
                <a:ea typeface="Squares Bold"/>
                <a:cs typeface="Squares Bold"/>
                <a:sym typeface="Squares Bold"/>
              </a:defRPr>
            </a:pPr>
            <a:r>
              <a:rPr dirty="0"/>
              <a:t>CYBERTECH</a:t>
            </a:r>
            <a:r>
              <a:rPr dirty="0">
                <a:latin typeface="Tw Cen MT"/>
                <a:ea typeface="Tw Cen MT"/>
                <a:cs typeface="Tw Cen MT"/>
                <a:sym typeface="Tw Cen MT"/>
              </a:rPr>
              <a:t> </a:t>
            </a:r>
            <a:br>
              <a:rPr dirty="0">
                <a:latin typeface="Tw Cen MT"/>
                <a:ea typeface="Tw Cen MT"/>
                <a:cs typeface="Tw Cen MT"/>
                <a:sym typeface="Tw Cen MT"/>
              </a:rPr>
            </a:br>
            <a:r>
              <a:rPr dirty="0"/>
              <a:t>20</a:t>
            </a:r>
            <a:r>
              <a:rPr lang="es-ES" dirty="0"/>
              <a:t>22</a:t>
            </a:r>
            <a:endParaRPr dirty="0"/>
          </a:p>
        </p:txBody>
      </p:sp>
      <p:sp>
        <p:nvSpPr>
          <p:cNvPr id="320" name="Shape 320"/>
          <p:cNvSpPr>
            <a:spLocks noGrp="1"/>
          </p:cNvSpPr>
          <p:nvPr>
            <p:ph type="subTitle" sz="quarter" idx="1"/>
          </p:nvPr>
        </p:nvSpPr>
        <p:spPr>
          <a:xfrm>
            <a:off x="1371600" y="3197224"/>
            <a:ext cx="8791575" cy="165576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000">
                <a:solidFill>
                  <a:srgbClr val="2DAA6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Taller 0</a:t>
            </a:r>
            <a:r>
              <a:rPr lang="es-ES" dirty="0"/>
              <a:t>5</a:t>
            </a:r>
            <a:r>
              <a:rPr dirty="0"/>
              <a:t>:</a:t>
            </a:r>
          </a:p>
          <a:p>
            <a:pPr>
              <a:defRPr sz="4000">
                <a:solidFill>
                  <a:srgbClr val="2DAA6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dirty="0"/>
              <a:t>Control</a:t>
            </a:r>
            <a:endParaRPr dirty="0"/>
          </a:p>
        </p:txBody>
      </p:sp>
      <p:pic>
        <p:nvPicPr>
          <p:cNvPr id="322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958" y="4484035"/>
            <a:ext cx="1992884" cy="1564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2DB8A75-9DBC-46EF-87A4-1730028B8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92" y="4682867"/>
            <a:ext cx="2582694" cy="13655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BB36C1-FBB7-4E6C-84D7-AF4160EE3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68" y="1332239"/>
            <a:ext cx="5404037" cy="1397958"/>
          </a:xfrm>
          <a:prstGeom prst="rect">
            <a:avLst/>
          </a:prstGeom>
        </p:spPr>
      </p:pic>
      <p:sp>
        <p:nvSpPr>
          <p:cNvPr id="7" name="Shape 330">
            <a:extLst>
              <a:ext uri="{FF2B5EF4-FFF2-40B4-BE49-F238E27FC236}">
                <a16:creationId xmlns:a16="http://schemas.microsoft.com/office/drawing/2014/main" id="{AF0C1B22-CC26-45A7-983B-3CBBBE77F9DF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17EDD-F31F-4F24-B293-EBC255DF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MACROS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06C6E4-4EC1-456F-9F3D-7B3AE5EE9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2" y="2097090"/>
            <a:ext cx="3064828" cy="39379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/>
              <a:t>#define RXD 	0</a:t>
            </a:r>
          </a:p>
          <a:p>
            <a:pPr marL="0" indent="0">
              <a:buNone/>
            </a:pPr>
            <a:r>
              <a:rPr lang="es-ES" dirty="0"/>
              <a:t>#define TXD 	1</a:t>
            </a:r>
          </a:p>
          <a:p>
            <a:pPr marL="0" indent="0">
              <a:buNone/>
            </a:pPr>
            <a:r>
              <a:rPr lang="es-ES" dirty="0"/>
              <a:t>#define LED_L 	2</a:t>
            </a:r>
          </a:p>
          <a:p>
            <a:pPr marL="0" indent="0">
              <a:buNone/>
            </a:pPr>
            <a:r>
              <a:rPr lang="es-ES" dirty="0"/>
              <a:t>#define LED_LF	3</a:t>
            </a:r>
          </a:p>
          <a:p>
            <a:pPr marL="0" indent="0">
              <a:buNone/>
            </a:pPr>
            <a:r>
              <a:rPr lang="es-ES" dirty="0"/>
              <a:t>#define LED_RF	4</a:t>
            </a:r>
          </a:p>
          <a:p>
            <a:pPr marL="0" indent="0">
              <a:buNone/>
            </a:pPr>
            <a:r>
              <a:rPr lang="es-ES" dirty="0"/>
              <a:t>#define LED_R	5</a:t>
            </a:r>
          </a:p>
          <a:p>
            <a:pPr marL="0" indent="0">
              <a:buNone/>
            </a:pPr>
            <a:r>
              <a:rPr lang="es-ES" dirty="0"/>
              <a:t>#define QTR	6</a:t>
            </a:r>
          </a:p>
          <a:p>
            <a:pPr marL="0" indent="0">
              <a:buNone/>
            </a:pPr>
            <a:r>
              <a:rPr lang="es-ES" dirty="0"/>
              <a:t>#define BUZZ	7</a:t>
            </a:r>
          </a:p>
          <a:p>
            <a:pPr marL="0" indent="0">
              <a:buNone/>
            </a:pPr>
            <a:r>
              <a:rPr lang="es-ES" dirty="0"/>
              <a:t>#define AIN1	8</a:t>
            </a:r>
          </a:p>
          <a:p>
            <a:pPr marL="0" indent="0">
              <a:buNone/>
            </a:pPr>
            <a:r>
              <a:rPr lang="es-ES" dirty="0"/>
              <a:t>#define PWMA	9</a:t>
            </a:r>
          </a:p>
          <a:p>
            <a:pPr marL="0" indent="0">
              <a:buNone/>
            </a:pPr>
            <a:r>
              <a:rPr lang="es-ES" dirty="0"/>
              <a:t>#define PWMB	10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6E67B0B-DB72-4351-B66B-3FA4EDCE37FC}"/>
              </a:ext>
            </a:extLst>
          </p:cNvPr>
          <p:cNvSpPr txBox="1">
            <a:spLocks/>
          </p:cNvSpPr>
          <p:nvPr/>
        </p:nvSpPr>
        <p:spPr>
          <a:xfrm>
            <a:off x="4206240" y="2097090"/>
            <a:ext cx="3064828" cy="3937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62500" lnSpcReduction="20000"/>
          </a:bodyPr>
          <a:lstStyle>
            <a:lvl1pPr marL="228600" marR="0" indent="-2286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Tw Cen MT"/>
                <a:cs typeface="Tw Cen MT"/>
                <a:sym typeface="Tw Cen MT"/>
              </a:defRPr>
            </a:lvl1pPr>
            <a:lvl2pPr marL="731519" marR="0" indent="-274319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Tw Cen MT"/>
                <a:cs typeface="Tw Cen MT"/>
                <a:sym typeface="Tw Cen MT"/>
              </a:defRPr>
            </a:lvl2pPr>
            <a:lvl3pPr marL="1219200" marR="0" indent="-3048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Tw Cen MT"/>
                <a:cs typeface="Tw Cen MT"/>
                <a:sym typeface="Tw Cen MT"/>
              </a:defRPr>
            </a:lvl3pPr>
            <a:lvl4pPr marL="1714500" marR="0" indent="-3429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Tw Cen MT"/>
                <a:cs typeface="Tw Cen MT"/>
                <a:sym typeface="Tw Cen MT"/>
              </a:defRPr>
            </a:lvl4pPr>
            <a:lvl5pPr marL="2171700" marR="0" indent="-34290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Tw Cen MT"/>
                <a:cs typeface="Tw Cen MT"/>
                <a:sym typeface="Tw Cen MT"/>
              </a:defRPr>
            </a:lvl5pPr>
            <a:lvl6pPr marL="2677885" marR="0" indent="-391885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6pPr>
            <a:lvl7pPr marL="3135085" marR="0" indent="-391885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7pPr>
            <a:lvl8pPr marL="3592285" marR="0" indent="-391885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8pPr>
            <a:lvl9pPr marL="4049485" marR="0" indent="-391885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Tw Cen MT"/>
                <a:ea typeface="Tw Cen MT"/>
                <a:cs typeface="Tw Cen MT"/>
                <a:sym typeface="Tw Cen MT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it-IT" dirty="0"/>
              <a:t>#define AIN2	11</a:t>
            </a:r>
          </a:p>
          <a:p>
            <a:pPr marL="0" indent="0" hangingPunct="1">
              <a:buFont typeface="Arial"/>
              <a:buNone/>
            </a:pPr>
            <a:r>
              <a:rPr lang="it-IT" dirty="0"/>
              <a:t>#define BIN2	12</a:t>
            </a:r>
          </a:p>
          <a:p>
            <a:pPr marL="0" indent="0" hangingPunct="1">
              <a:buFont typeface="Arial"/>
              <a:buNone/>
            </a:pPr>
            <a:r>
              <a:rPr lang="it-IT" dirty="0"/>
              <a:t>#define BIN1	13</a:t>
            </a:r>
          </a:p>
          <a:p>
            <a:pPr marL="0" indent="0" hangingPunct="1">
              <a:buFont typeface="Arial"/>
              <a:buNone/>
            </a:pPr>
            <a:r>
              <a:rPr lang="it-IT" dirty="0"/>
              <a:t>#define RECV_L	A0</a:t>
            </a:r>
          </a:p>
          <a:p>
            <a:pPr marL="0" indent="0" hangingPunct="1">
              <a:buFont typeface="Arial"/>
              <a:buNone/>
            </a:pPr>
            <a:r>
              <a:rPr lang="it-IT" dirty="0"/>
              <a:t>#define RECV_LF	A1</a:t>
            </a:r>
          </a:p>
          <a:p>
            <a:pPr marL="0" indent="0" hangingPunct="1">
              <a:buFont typeface="Arial"/>
              <a:buNone/>
            </a:pPr>
            <a:r>
              <a:rPr lang="it-IT" dirty="0"/>
              <a:t>#define QRE1	A2</a:t>
            </a:r>
          </a:p>
          <a:p>
            <a:pPr marL="0" indent="0" hangingPunct="1">
              <a:buFont typeface="Arial"/>
              <a:buNone/>
            </a:pPr>
            <a:r>
              <a:rPr lang="it-IT" dirty="0"/>
              <a:t>#define QRE2	A3</a:t>
            </a:r>
          </a:p>
          <a:p>
            <a:pPr marL="0" indent="0" hangingPunct="1">
              <a:buFont typeface="Arial"/>
              <a:buNone/>
            </a:pPr>
            <a:r>
              <a:rPr lang="it-IT" dirty="0"/>
              <a:t>#define QRE3	A4</a:t>
            </a:r>
          </a:p>
          <a:p>
            <a:pPr marL="0" indent="0" hangingPunct="1">
              <a:buFont typeface="Arial"/>
              <a:buNone/>
            </a:pPr>
            <a:r>
              <a:rPr lang="it-IT" dirty="0"/>
              <a:t>#define QRE4	A5</a:t>
            </a:r>
          </a:p>
          <a:p>
            <a:pPr marL="0" indent="0" hangingPunct="1">
              <a:buFont typeface="Arial"/>
              <a:buNone/>
            </a:pPr>
            <a:r>
              <a:rPr lang="it-IT" dirty="0"/>
              <a:t>#define RECV_RF	A6</a:t>
            </a:r>
          </a:p>
          <a:p>
            <a:pPr marL="0" indent="0" hangingPunct="1">
              <a:buFont typeface="Arial"/>
              <a:buNone/>
            </a:pPr>
            <a:r>
              <a:rPr lang="it-IT" dirty="0"/>
              <a:t>#define RECV_R	A7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B81B1D-DD90-4F6D-B183-F856C79ACB6E}"/>
              </a:ext>
            </a:extLst>
          </p:cNvPr>
          <p:cNvSpPr txBox="1"/>
          <p:nvPr/>
        </p:nvSpPr>
        <p:spPr>
          <a:xfrm>
            <a:off x="6976290" y="1098371"/>
            <a:ext cx="4365900" cy="3354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dirty="0">
                <a:solidFill>
                  <a:srgbClr val="FFC000"/>
                </a:solidFill>
              </a:rPr>
              <a:t>	Crear en la carpeta de proyecto un fichero llamado </a:t>
            </a:r>
            <a:r>
              <a:rPr kumimoji="0" lang="es-ES" sz="20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“</a:t>
            </a:r>
            <a:r>
              <a:rPr kumimoji="0" lang="es-ES" sz="2000" b="0" i="0" u="none" strike="noStrike" cap="none" spc="0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Browsers.h</a:t>
            </a:r>
            <a:r>
              <a:rPr kumimoji="0" lang="es-ES" sz="20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”. Este fichero contendrá todas las macros con la definición de pines del robot.</a:t>
            </a:r>
          </a:p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2000" dirty="0">
              <a:solidFill>
                <a:srgbClr val="FFC000"/>
              </a:solidFill>
            </a:endParaRPr>
          </a:p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	Para utilizar las macros de nuestra librería, habrá que escribir en el programa principal la siguiente instrucción:</a:t>
            </a:r>
            <a:endParaRPr lang="es-ES" sz="2000" dirty="0">
              <a:solidFill>
                <a:srgbClr val="FFC000"/>
              </a:solidFill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dirty="0">
                <a:solidFill>
                  <a:srgbClr val="FFC000"/>
                </a:solidFill>
              </a:rPr>
              <a:t>	</a:t>
            </a:r>
            <a:r>
              <a:rPr lang="es-ES" sz="3200" dirty="0">
                <a:solidFill>
                  <a:srgbClr val="FFC000"/>
                </a:solidFill>
              </a:rPr>
              <a:t>#include “</a:t>
            </a:r>
            <a:r>
              <a:rPr lang="es-ES" sz="3200" dirty="0" err="1">
                <a:solidFill>
                  <a:srgbClr val="FFC000"/>
                </a:solidFill>
              </a:rPr>
              <a:t>Browsers.h</a:t>
            </a:r>
            <a:r>
              <a:rPr lang="es-ES" sz="3200" dirty="0">
                <a:solidFill>
                  <a:srgbClr val="FFC000"/>
                </a:solidFill>
              </a:rPr>
              <a:t>”</a:t>
            </a:r>
            <a:endParaRPr lang="es-ES" sz="2000" dirty="0">
              <a:solidFill>
                <a:srgbClr val="FFC000"/>
              </a:solidFill>
            </a:endParaRPr>
          </a:p>
        </p:txBody>
      </p:sp>
      <p:sp>
        <p:nvSpPr>
          <p:cNvPr id="8" name="Shape 330">
            <a:extLst>
              <a:ext uri="{FF2B5EF4-FFF2-40B4-BE49-F238E27FC236}">
                <a16:creationId xmlns:a16="http://schemas.microsoft.com/office/drawing/2014/main" id="{095A3389-0325-4590-98C3-5A8BD541F6C9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90AE39-9F3B-4E03-9201-8E639AE14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711" y="4538074"/>
            <a:ext cx="5169837" cy="141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02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28">
            <a:extLst>
              <a:ext uri="{FF2B5EF4-FFF2-40B4-BE49-F238E27FC236}">
                <a16:creationId xmlns:a16="http://schemas.microsoft.com/office/drawing/2014/main" id="{2CF07A30-373E-4675-AE51-AB1860178D04}"/>
              </a:ext>
            </a:extLst>
          </p:cNvPr>
          <p:cNvSpPr/>
          <p:nvPr/>
        </p:nvSpPr>
        <p:spPr>
          <a:xfrm>
            <a:off x="2208569" y="307107"/>
            <a:ext cx="7771680" cy="77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Leer sensores de línea</a:t>
            </a: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39C6A6-C7C0-4B44-9355-5DF866ADC1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7" l="7164" r="89970">
                        <a14:foregroundMark x1="32353" y1="58109" x2="32353" y2="58109"/>
                        <a14:foregroundMark x1="33635" y1="54680" x2="33635" y2="54680"/>
                        <a14:foregroundMark x1="25490" y1="55514" x2="25490" y2="55514"/>
                        <a14:foregroundMark x1="27753" y1="62187" x2="27753" y2="62187"/>
                        <a14:foregroundMark x1="32805" y1="58851" x2="32805" y2="58851"/>
                        <a14:foregroundMark x1="30166" y1="51807" x2="30166" y2="51807"/>
                        <a14:foregroundMark x1="33258" y1="53383" x2="33258" y2="53383"/>
                        <a14:foregroundMark x1="34691" y1="56256" x2="34540" y2="59963"/>
                        <a14:foregroundMark x1="40799" y1="55792" x2="39744" y2="60704"/>
                        <a14:foregroundMark x1="42157" y1="56256" x2="43967" y2="56534"/>
                        <a14:foregroundMark x1="46908" y1="56070" x2="70437" y2="55978"/>
                        <a14:foregroundMark x1="72775" y1="60241" x2="39668" y2="56627"/>
                        <a14:foregroundMark x1="18778" y1="77108" x2="27753" y2="77294"/>
                        <a14:foregroundMark x1="20287" y1="88971" x2="33409" y2="88693"/>
                        <a14:foregroundMark x1="71870" y1="77757" x2="81976" y2="77757"/>
                        <a14:foregroundMark x1="73303" y1="88601" x2="81297" y2="88508"/>
                        <a14:foregroundMark x1="62745" y1="4078" x2="62745" y2="4078"/>
                        <a14:foregroundMark x1="35973" y1="4541" x2="35973" y2="4541"/>
                        <a14:backgroundMark x1="33183" y1="57646" x2="33183" y2="57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0" y="1601726"/>
            <a:ext cx="5157945" cy="419715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968218B-391D-41A3-AA14-5CFF2A227C87}"/>
              </a:ext>
            </a:extLst>
          </p:cNvPr>
          <p:cNvSpPr txBox="1"/>
          <p:nvPr/>
        </p:nvSpPr>
        <p:spPr>
          <a:xfrm>
            <a:off x="2492691" y="1072405"/>
            <a:ext cx="35433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A2</a:t>
            </a:r>
            <a:endParaRPr kumimoji="0" lang="es-E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C75CDD-A1FD-4AFE-B09F-C74EA22307CB}"/>
              </a:ext>
            </a:extLst>
          </p:cNvPr>
          <p:cNvSpPr txBox="1"/>
          <p:nvPr/>
        </p:nvSpPr>
        <p:spPr>
          <a:xfrm>
            <a:off x="2776536" y="2282944"/>
            <a:ext cx="32766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A3</a:t>
            </a:r>
            <a:endParaRPr kumimoji="0" lang="es-E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3979E71-ED39-4150-B0A2-DA5D94A99335}"/>
              </a:ext>
            </a:extLst>
          </p:cNvPr>
          <p:cNvSpPr txBox="1"/>
          <p:nvPr/>
        </p:nvSpPr>
        <p:spPr>
          <a:xfrm>
            <a:off x="3032760" y="1066498"/>
            <a:ext cx="32766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A4</a:t>
            </a:r>
            <a:endParaRPr kumimoji="0" lang="es-E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38612CC-284D-4F79-A8E7-24F7C3415895}"/>
              </a:ext>
            </a:extLst>
          </p:cNvPr>
          <p:cNvSpPr txBox="1"/>
          <p:nvPr/>
        </p:nvSpPr>
        <p:spPr>
          <a:xfrm>
            <a:off x="3295648" y="2282944"/>
            <a:ext cx="32766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A5</a:t>
            </a:r>
            <a:endParaRPr kumimoji="0" lang="es-E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D35E7116-0C66-4A7A-BA82-50A1CC6335BA}"/>
              </a:ext>
            </a:extLst>
          </p:cNvPr>
          <p:cNvSpPr/>
          <p:nvPr/>
        </p:nvSpPr>
        <p:spPr>
          <a:xfrm>
            <a:off x="2638425" y="1359905"/>
            <a:ext cx="62865" cy="364754"/>
          </a:xfrm>
          <a:prstGeom prst="downArrow">
            <a:avLst>
              <a:gd name="adj1" fmla="val 68750"/>
              <a:gd name="adj2" fmla="val 50000"/>
            </a:avLst>
          </a:prstGeom>
          <a:solidFill>
            <a:srgbClr val="FFFF00"/>
          </a:solidFill>
          <a:ln w="15875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B695A0A5-64F1-4BC1-8DCD-0CDC0CFE8647}"/>
              </a:ext>
            </a:extLst>
          </p:cNvPr>
          <p:cNvSpPr/>
          <p:nvPr/>
        </p:nvSpPr>
        <p:spPr>
          <a:xfrm rot="10800000">
            <a:off x="2908935" y="1948550"/>
            <a:ext cx="62865" cy="364754"/>
          </a:xfrm>
          <a:prstGeom prst="downArrow">
            <a:avLst>
              <a:gd name="adj1" fmla="val 68750"/>
              <a:gd name="adj2" fmla="val 50000"/>
            </a:avLst>
          </a:prstGeom>
          <a:solidFill>
            <a:srgbClr val="FFFF00"/>
          </a:solidFill>
          <a:ln w="15875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447FF3F7-6857-44D6-B768-18E6D4A099DB}"/>
              </a:ext>
            </a:extLst>
          </p:cNvPr>
          <p:cNvSpPr/>
          <p:nvPr/>
        </p:nvSpPr>
        <p:spPr>
          <a:xfrm>
            <a:off x="3165157" y="1342760"/>
            <a:ext cx="62865" cy="364754"/>
          </a:xfrm>
          <a:prstGeom prst="downArrow">
            <a:avLst>
              <a:gd name="adj1" fmla="val 68750"/>
              <a:gd name="adj2" fmla="val 50000"/>
            </a:avLst>
          </a:prstGeom>
          <a:solidFill>
            <a:srgbClr val="FFFF00"/>
          </a:solidFill>
          <a:ln w="15875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67FC4F34-BE4C-4B59-9F01-BDAA0C9C99ED}"/>
              </a:ext>
            </a:extLst>
          </p:cNvPr>
          <p:cNvSpPr/>
          <p:nvPr/>
        </p:nvSpPr>
        <p:spPr>
          <a:xfrm rot="10800000">
            <a:off x="3428047" y="1948550"/>
            <a:ext cx="62865" cy="364754"/>
          </a:xfrm>
          <a:prstGeom prst="downArrow">
            <a:avLst>
              <a:gd name="adj1" fmla="val 68750"/>
              <a:gd name="adj2" fmla="val 50000"/>
            </a:avLst>
          </a:prstGeom>
          <a:solidFill>
            <a:srgbClr val="FFFF00"/>
          </a:solidFill>
          <a:ln w="15875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BC37475-E201-4D7D-9EDB-0137DE975888}"/>
              </a:ext>
            </a:extLst>
          </p:cNvPr>
          <p:cNvSpPr txBox="1"/>
          <p:nvPr/>
        </p:nvSpPr>
        <p:spPr>
          <a:xfrm>
            <a:off x="6094409" y="1219877"/>
            <a:ext cx="4283608" cy="53245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#include </a:t>
            </a:r>
            <a:r>
              <a:rPr lang="es-ES" sz="2000" dirty="0">
                <a:solidFill>
                  <a:schemeClr val="bg1"/>
                </a:solidFill>
              </a:rPr>
              <a:t>“</a:t>
            </a:r>
            <a:r>
              <a:rPr lang="es-ES" sz="2000" dirty="0" err="1">
                <a:solidFill>
                  <a:schemeClr val="bg1"/>
                </a:solidFill>
              </a:rPr>
              <a:t>Browsers.h</a:t>
            </a:r>
            <a:r>
              <a:rPr lang="es-ES" sz="2000" dirty="0">
                <a:solidFill>
                  <a:schemeClr val="bg1"/>
                </a:solidFill>
              </a:rPr>
              <a:t>”</a:t>
            </a:r>
          </a:p>
          <a:p>
            <a:r>
              <a:rPr lang="es-ES" sz="2000" dirty="0" err="1">
                <a:solidFill>
                  <a:srgbClr val="00B0F0"/>
                </a:solidFill>
              </a:rPr>
              <a:t>void</a:t>
            </a:r>
            <a:r>
              <a:rPr lang="es-ES" sz="2000" dirty="0"/>
              <a:t> </a:t>
            </a:r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setup</a:t>
            </a:r>
            <a:r>
              <a:rPr lang="es-ES" sz="2000" dirty="0">
                <a:solidFill>
                  <a:schemeClr val="bg1"/>
                </a:solidFill>
              </a:rPr>
              <a:t>() {</a:t>
            </a:r>
          </a:p>
          <a:p>
            <a:r>
              <a:rPr lang="es-ES" sz="2000" dirty="0"/>
              <a:t>  </a:t>
            </a:r>
            <a:r>
              <a:rPr lang="es-E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Serial</a:t>
            </a:r>
            <a:r>
              <a:rPr lang="es-ES" sz="2000" dirty="0" err="1">
                <a:solidFill>
                  <a:schemeClr val="bg1"/>
                </a:solidFill>
              </a:rPr>
              <a:t>.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begin</a:t>
            </a:r>
            <a:r>
              <a:rPr lang="es-ES" sz="2000" dirty="0">
                <a:solidFill>
                  <a:schemeClr val="bg1"/>
                </a:solidFill>
              </a:rPr>
              <a:t>(9600);</a:t>
            </a:r>
          </a:p>
          <a:p>
            <a:r>
              <a:rPr lang="es-ES" sz="2000" dirty="0"/>
              <a:t>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pinMode</a:t>
            </a:r>
            <a:r>
              <a:rPr lang="es-ES" sz="2000" dirty="0">
                <a:solidFill>
                  <a:schemeClr val="bg1"/>
                </a:solidFill>
              </a:rPr>
              <a:t>(QRE1, </a:t>
            </a:r>
            <a:r>
              <a:rPr lang="es-ES" sz="2000" dirty="0">
                <a:solidFill>
                  <a:srgbClr val="00B0F0"/>
                </a:solidFill>
              </a:rPr>
              <a:t>INPUT</a:t>
            </a:r>
            <a:r>
              <a:rPr lang="es-ES" sz="2000" dirty="0">
                <a:solidFill>
                  <a:schemeClr val="bg1"/>
                </a:solidFill>
              </a:rPr>
              <a:t>);</a:t>
            </a:r>
          </a:p>
          <a:p>
            <a:r>
              <a:rPr lang="es-ES" sz="2000" dirty="0"/>
              <a:t>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pinMode</a:t>
            </a:r>
            <a:r>
              <a:rPr lang="es-ES" sz="2000" dirty="0">
                <a:solidFill>
                  <a:schemeClr val="bg1"/>
                </a:solidFill>
              </a:rPr>
              <a:t>(QRE2, </a:t>
            </a:r>
            <a:r>
              <a:rPr lang="es-ES" sz="2000" dirty="0">
                <a:solidFill>
                  <a:srgbClr val="00B0F0"/>
                </a:solidFill>
              </a:rPr>
              <a:t>INPUT</a:t>
            </a:r>
            <a:r>
              <a:rPr lang="es-ES" sz="2000" dirty="0">
                <a:solidFill>
                  <a:schemeClr val="bg1"/>
                </a:solidFill>
              </a:rPr>
              <a:t>);</a:t>
            </a:r>
          </a:p>
          <a:p>
            <a:r>
              <a:rPr lang="es-ES" sz="2000" dirty="0"/>
              <a:t>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pinMode</a:t>
            </a:r>
            <a:r>
              <a:rPr lang="es-ES" sz="2000" dirty="0">
                <a:solidFill>
                  <a:schemeClr val="bg1"/>
                </a:solidFill>
              </a:rPr>
              <a:t>(QRE3, </a:t>
            </a:r>
            <a:r>
              <a:rPr lang="es-ES" sz="2000" dirty="0">
                <a:solidFill>
                  <a:srgbClr val="00B0F0"/>
                </a:solidFill>
              </a:rPr>
              <a:t>INPUT</a:t>
            </a:r>
            <a:r>
              <a:rPr lang="es-ES" sz="2000" dirty="0">
                <a:solidFill>
                  <a:schemeClr val="bg1"/>
                </a:solidFill>
              </a:rPr>
              <a:t>);</a:t>
            </a:r>
          </a:p>
          <a:p>
            <a:r>
              <a:rPr lang="es-ES" sz="2000" dirty="0"/>
              <a:t>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pinMode</a:t>
            </a:r>
            <a:r>
              <a:rPr lang="es-ES" sz="2000" dirty="0">
                <a:solidFill>
                  <a:schemeClr val="bg1"/>
                </a:solidFill>
              </a:rPr>
              <a:t>(QRE4, </a:t>
            </a:r>
            <a:r>
              <a:rPr lang="es-ES" sz="2000" dirty="0">
                <a:solidFill>
                  <a:srgbClr val="00B0F0"/>
                </a:solidFill>
              </a:rPr>
              <a:t>INPUT</a:t>
            </a:r>
            <a:r>
              <a:rPr lang="es-ES" sz="2000" dirty="0">
                <a:solidFill>
                  <a:schemeClr val="bg1"/>
                </a:solidFill>
              </a:rPr>
              <a:t>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pinMode</a:t>
            </a:r>
            <a:r>
              <a:rPr lang="es-ES" sz="2000" dirty="0">
                <a:solidFill>
                  <a:schemeClr val="bg1"/>
                </a:solidFill>
              </a:rPr>
              <a:t>(QTR, </a:t>
            </a:r>
            <a:r>
              <a:rPr lang="es-ES" sz="2000" dirty="0">
                <a:solidFill>
                  <a:srgbClr val="00B0F0"/>
                </a:solidFill>
              </a:rPr>
              <a:t>OUTPUT</a:t>
            </a:r>
            <a:r>
              <a:rPr lang="es-ES" sz="2000" dirty="0">
                <a:solidFill>
                  <a:schemeClr val="bg1"/>
                </a:solidFill>
              </a:rPr>
              <a:t>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digitalWrite</a:t>
            </a:r>
            <a:r>
              <a:rPr lang="es-ES" sz="2000" dirty="0">
                <a:solidFill>
                  <a:schemeClr val="bg1"/>
                </a:solidFill>
              </a:rPr>
              <a:t>(QTR, </a:t>
            </a:r>
            <a:r>
              <a:rPr lang="es-ES" sz="2000" dirty="0">
                <a:solidFill>
                  <a:srgbClr val="00B0F0"/>
                </a:solidFill>
              </a:rPr>
              <a:t>HIGH</a:t>
            </a:r>
            <a:r>
              <a:rPr lang="es-ES" sz="2000" dirty="0">
                <a:solidFill>
                  <a:schemeClr val="bg1"/>
                </a:solidFill>
              </a:rPr>
              <a:t>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}</a:t>
            </a:r>
          </a:p>
          <a:p>
            <a:r>
              <a:rPr lang="es-ES" sz="2000" dirty="0" err="1">
                <a:solidFill>
                  <a:srgbClr val="00B0F0"/>
                </a:solidFill>
              </a:rPr>
              <a:t>void</a:t>
            </a:r>
            <a:r>
              <a:rPr lang="es-ES" sz="2000" dirty="0"/>
              <a:t> </a:t>
            </a:r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loop</a:t>
            </a:r>
            <a:r>
              <a:rPr lang="es-ES" sz="2000" dirty="0">
                <a:solidFill>
                  <a:schemeClr val="bg1"/>
                </a:solidFill>
              </a:rPr>
              <a:t>() {</a:t>
            </a:r>
          </a:p>
          <a:p>
            <a:r>
              <a:rPr lang="es-E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Serial</a:t>
            </a:r>
            <a:r>
              <a:rPr lang="es-ES" sz="2000" dirty="0" err="1">
                <a:solidFill>
                  <a:schemeClr val="bg1"/>
                </a:solidFill>
              </a:rPr>
              <a:t>.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println</a:t>
            </a:r>
            <a:r>
              <a:rPr lang="es-ES" sz="2000" dirty="0">
                <a:solidFill>
                  <a:schemeClr val="bg1"/>
                </a:solidFill>
              </a:rPr>
              <a:t>("R: " + </a:t>
            </a:r>
            <a:r>
              <a:rPr lang="es-ES" sz="2000" dirty="0" err="1">
                <a:solidFill>
                  <a:srgbClr val="00B0F0"/>
                </a:solidFill>
              </a:rPr>
              <a:t>String</a:t>
            </a:r>
            <a:r>
              <a:rPr lang="es-ES" sz="2000" dirty="0">
                <a:solidFill>
                  <a:schemeClr val="bg1"/>
                </a:solidFill>
              </a:rPr>
              <a:t>(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analogRead</a:t>
            </a:r>
            <a:r>
              <a:rPr lang="es-ES" sz="2000" dirty="0">
                <a:solidFill>
                  <a:schemeClr val="bg1"/>
                </a:solidFill>
              </a:rPr>
              <a:t>(QRE1)) + "\t CR: " + </a:t>
            </a:r>
            <a:r>
              <a:rPr lang="es-ES" sz="2000" dirty="0" err="1">
                <a:solidFill>
                  <a:srgbClr val="00B0F0"/>
                </a:solidFill>
              </a:rPr>
              <a:t>String</a:t>
            </a:r>
            <a:r>
              <a:rPr lang="es-ES" sz="2000" dirty="0">
                <a:solidFill>
                  <a:schemeClr val="bg1"/>
                </a:solidFill>
              </a:rPr>
              <a:t>(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analogRead</a:t>
            </a:r>
            <a:r>
              <a:rPr lang="es-ES" sz="2000" dirty="0">
                <a:solidFill>
                  <a:schemeClr val="bg1"/>
                </a:solidFill>
              </a:rPr>
              <a:t>(QRE2)) + "\t CL: " + </a:t>
            </a:r>
            <a:r>
              <a:rPr lang="es-ES" sz="2000" dirty="0" err="1">
                <a:solidFill>
                  <a:srgbClr val="00B0F0"/>
                </a:solidFill>
              </a:rPr>
              <a:t>String</a:t>
            </a:r>
            <a:r>
              <a:rPr lang="es-ES" sz="2000" dirty="0">
                <a:solidFill>
                  <a:schemeClr val="bg1"/>
                </a:solidFill>
              </a:rPr>
              <a:t>(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analogRead</a:t>
            </a:r>
            <a:r>
              <a:rPr lang="es-ES" sz="2000" dirty="0">
                <a:solidFill>
                  <a:schemeClr val="bg1"/>
                </a:solidFill>
              </a:rPr>
              <a:t>(QRE3))</a:t>
            </a:r>
            <a:r>
              <a:rPr lang="es-ES" sz="2000" dirty="0"/>
              <a:t> </a:t>
            </a:r>
            <a:r>
              <a:rPr lang="es-ES" sz="2000" dirty="0">
                <a:solidFill>
                  <a:schemeClr val="bg1"/>
                </a:solidFill>
              </a:rPr>
              <a:t>+ "\t L: " + </a:t>
            </a:r>
            <a:r>
              <a:rPr lang="es-ES" sz="2000" dirty="0" err="1">
                <a:solidFill>
                  <a:srgbClr val="00B0F0"/>
                </a:solidFill>
              </a:rPr>
              <a:t>String</a:t>
            </a:r>
            <a:r>
              <a:rPr lang="es-ES" sz="2000" dirty="0">
                <a:solidFill>
                  <a:schemeClr val="bg1"/>
                </a:solidFill>
              </a:rPr>
              <a:t>(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analogRead</a:t>
            </a:r>
            <a:r>
              <a:rPr lang="es-ES" sz="2000" dirty="0">
                <a:solidFill>
                  <a:schemeClr val="bg1"/>
                </a:solidFill>
              </a:rPr>
              <a:t>(QRE4)));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13" name="Shape 330">
            <a:extLst>
              <a:ext uri="{FF2B5EF4-FFF2-40B4-BE49-F238E27FC236}">
                <a16:creationId xmlns:a16="http://schemas.microsoft.com/office/drawing/2014/main" id="{B8E868BA-882D-479F-AFFC-C3A08984B9E6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9906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28">
            <a:extLst>
              <a:ext uri="{FF2B5EF4-FFF2-40B4-BE49-F238E27FC236}">
                <a16:creationId xmlns:a16="http://schemas.microsoft.com/office/drawing/2014/main" id="{A090468F-B589-47D2-9E39-DA8F6CF79426}"/>
              </a:ext>
            </a:extLst>
          </p:cNvPr>
          <p:cNvSpPr/>
          <p:nvPr/>
        </p:nvSpPr>
        <p:spPr>
          <a:xfrm>
            <a:off x="2208569" y="-27539"/>
            <a:ext cx="7771680" cy="1445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Recordatorio: </a:t>
            </a:r>
          </a:p>
          <a:p>
            <a:r>
              <a:rPr lang="es-ES" dirty="0"/>
              <a:t>Mover motores</a:t>
            </a: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433879-0C19-4A55-A63E-B17EF22A1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9" y="1214137"/>
            <a:ext cx="4767786" cy="3834518"/>
          </a:xfrm>
          <a:prstGeom prst="rect">
            <a:avLst/>
          </a:prstGeom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671B4B64-102D-400D-8E7E-144A9DC36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7134"/>
              </p:ext>
            </p:extLst>
          </p:nvPr>
        </p:nvGraphicFramePr>
        <p:xfrm>
          <a:off x="1137819" y="4793904"/>
          <a:ext cx="1868944" cy="147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4472">
                  <a:extLst>
                    <a:ext uri="{9D8B030D-6E8A-4147-A177-3AD203B41FA5}">
                      <a16:colId xmlns:a16="http://schemas.microsoft.com/office/drawing/2014/main" val="1763190438"/>
                    </a:ext>
                  </a:extLst>
                </a:gridCol>
                <a:gridCol w="934472">
                  <a:extLst>
                    <a:ext uri="{9D8B030D-6E8A-4147-A177-3AD203B41FA5}">
                      <a16:colId xmlns:a16="http://schemas.microsoft.com/office/drawing/2014/main" val="3404024354"/>
                    </a:ext>
                  </a:extLst>
                </a:gridCol>
              </a:tblGrid>
              <a:tr h="47372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rgbClr val="00B0F0"/>
                          </a:solidFill>
                        </a:rPr>
                        <a:t>Motor</a:t>
                      </a:r>
                      <a:r>
                        <a:rPr lang="es-ES" sz="240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s-E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Tw Cen MT"/>
                        </a:rPr>
                        <a:t>Izquierdo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816211"/>
                  </a:ext>
                </a:extLst>
              </a:tr>
              <a:tr h="274259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B0F0"/>
                          </a:solidFill>
                        </a:rPr>
                        <a:t>AIN1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00B0F0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9920398"/>
                  </a:ext>
                </a:extLst>
              </a:tr>
              <a:tr h="274259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B0F0"/>
                          </a:solidFill>
                        </a:rPr>
                        <a:t>AIN2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00B0F0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968707"/>
                  </a:ext>
                </a:extLst>
              </a:tr>
              <a:tr h="274259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B0F0"/>
                          </a:solidFill>
                        </a:rPr>
                        <a:t>PWMA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00B0F0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3726081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53B212A1-4B59-4248-BBBE-7591FFB63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210681"/>
              </p:ext>
            </p:extLst>
          </p:nvPr>
        </p:nvGraphicFramePr>
        <p:xfrm>
          <a:off x="3302382" y="4782344"/>
          <a:ext cx="1868944" cy="147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4472">
                  <a:extLst>
                    <a:ext uri="{9D8B030D-6E8A-4147-A177-3AD203B41FA5}">
                      <a16:colId xmlns:a16="http://schemas.microsoft.com/office/drawing/2014/main" val="1763190438"/>
                    </a:ext>
                  </a:extLst>
                </a:gridCol>
                <a:gridCol w="934472">
                  <a:extLst>
                    <a:ext uri="{9D8B030D-6E8A-4147-A177-3AD203B41FA5}">
                      <a16:colId xmlns:a16="http://schemas.microsoft.com/office/drawing/2014/main" val="3404024354"/>
                    </a:ext>
                  </a:extLst>
                </a:gridCol>
              </a:tblGrid>
              <a:tr h="47372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rgbClr val="00B0F0"/>
                          </a:solidFill>
                        </a:rPr>
                        <a:t>Motor</a:t>
                      </a:r>
                      <a:r>
                        <a:rPr lang="es-ES" sz="240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s-E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Tw Cen MT"/>
                        </a:rPr>
                        <a:t>Derecho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816211"/>
                  </a:ext>
                </a:extLst>
              </a:tr>
              <a:tr h="274259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B0F0"/>
                          </a:solidFill>
                        </a:rPr>
                        <a:t>BIN1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00B0F0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9920398"/>
                  </a:ext>
                </a:extLst>
              </a:tr>
              <a:tr h="274259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B0F0"/>
                          </a:solidFill>
                        </a:rPr>
                        <a:t>BIN2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00B0F0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968707"/>
                  </a:ext>
                </a:extLst>
              </a:tr>
              <a:tr h="274259"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00B0F0"/>
                          </a:solidFill>
                        </a:rPr>
                        <a:t>PWMB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solidFill>
                            <a:srgbClr val="00B0F0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3726081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F5898ABC-FC62-4E54-AC32-C3235975356A}"/>
              </a:ext>
            </a:extLst>
          </p:cNvPr>
          <p:cNvSpPr txBox="1"/>
          <p:nvPr/>
        </p:nvSpPr>
        <p:spPr>
          <a:xfrm>
            <a:off x="6094409" y="2186335"/>
            <a:ext cx="4024814" cy="3170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#include </a:t>
            </a:r>
            <a:r>
              <a:rPr lang="es-ES" sz="2000" dirty="0">
                <a:solidFill>
                  <a:schemeClr val="bg1"/>
                </a:solidFill>
              </a:rPr>
              <a:t>“</a:t>
            </a:r>
            <a:r>
              <a:rPr lang="es-ES" sz="2000" dirty="0" err="1">
                <a:solidFill>
                  <a:schemeClr val="bg1"/>
                </a:solidFill>
              </a:rPr>
              <a:t>Browsers.h</a:t>
            </a:r>
            <a:r>
              <a:rPr lang="es-ES" sz="2000" dirty="0">
                <a:solidFill>
                  <a:schemeClr val="bg1"/>
                </a:solidFill>
              </a:rPr>
              <a:t>”</a:t>
            </a:r>
            <a:endParaRPr lang="es-ES" sz="2000" dirty="0">
              <a:solidFill>
                <a:srgbClr val="00B0F0"/>
              </a:solidFill>
            </a:endParaRPr>
          </a:p>
          <a:p>
            <a:r>
              <a:rPr lang="es-ES" sz="2000" dirty="0" err="1">
                <a:solidFill>
                  <a:srgbClr val="00B0F0"/>
                </a:solidFill>
              </a:rPr>
              <a:t>void</a:t>
            </a:r>
            <a:r>
              <a:rPr lang="es-ES" sz="2000" dirty="0"/>
              <a:t> </a:t>
            </a:r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setup</a:t>
            </a:r>
            <a:r>
              <a:rPr lang="es-ES" sz="2000" dirty="0">
                <a:solidFill>
                  <a:schemeClr val="bg1"/>
                </a:solidFill>
              </a:rPr>
              <a:t>() {</a:t>
            </a:r>
          </a:p>
          <a:p>
            <a:r>
              <a:rPr lang="es-E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pinMode</a:t>
            </a:r>
            <a:r>
              <a:rPr lang="es-ES" sz="2000" dirty="0">
                <a:solidFill>
                  <a:schemeClr val="bg1"/>
                </a:solidFill>
              </a:rPr>
              <a:t>(AIN1, </a:t>
            </a:r>
            <a:r>
              <a:rPr lang="es-ES" sz="2000" dirty="0">
                <a:solidFill>
                  <a:srgbClr val="00B0F0"/>
                </a:solidFill>
              </a:rPr>
              <a:t>OUTPUT</a:t>
            </a:r>
            <a:r>
              <a:rPr lang="es-ES" sz="2000" dirty="0">
                <a:solidFill>
                  <a:schemeClr val="bg1"/>
                </a:solidFill>
              </a:rPr>
              <a:t>);</a:t>
            </a:r>
          </a:p>
          <a:p>
            <a:r>
              <a:rPr lang="es-ES" sz="2000" dirty="0"/>
              <a:t>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pinMode</a:t>
            </a:r>
            <a:r>
              <a:rPr lang="es-ES" sz="2000" dirty="0">
                <a:solidFill>
                  <a:schemeClr val="bg1"/>
                </a:solidFill>
              </a:rPr>
              <a:t>(AIN2, </a:t>
            </a:r>
            <a:r>
              <a:rPr lang="es-ES" sz="2000" dirty="0">
                <a:solidFill>
                  <a:srgbClr val="00B0F0"/>
                </a:solidFill>
              </a:rPr>
              <a:t>OUTPUT</a:t>
            </a:r>
            <a:r>
              <a:rPr lang="es-ES" sz="2000" dirty="0">
                <a:solidFill>
                  <a:schemeClr val="bg1"/>
                </a:solidFill>
              </a:rPr>
              <a:t>);</a:t>
            </a:r>
          </a:p>
          <a:p>
            <a:r>
              <a:rPr lang="es-ES" sz="2000" dirty="0"/>
              <a:t>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pinMode</a:t>
            </a:r>
            <a:r>
              <a:rPr lang="es-ES" sz="2000" dirty="0">
                <a:solidFill>
                  <a:schemeClr val="bg1"/>
                </a:solidFill>
              </a:rPr>
              <a:t>(PWMA, </a:t>
            </a:r>
            <a:r>
              <a:rPr lang="es-ES" sz="2000" dirty="0">
                <a:solidFill>
                  <a:srgbClr val="00B0F0"/>
                </a:solidFill>
              </a:rPr>
              <a:t>OUTPUT</a:t>
            </a:r>
            <a:r>
              <a:rPr lang="es-ES" sz="2000" dirty="0">
                <a:solidFill>
                  <a:schemeClr val="bg1"/>
                </a:solidFill>
              </a:rPr>
              <a:t>);</a:t>
            </a:r>
          </a:p>
          <a:p>
            <a:r>
              <a:rPr lang="es-E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digitalWrite</a:t>
            </a:r>
            <a:r>
              <a:rPr lang="es-ES" sz="2000" dirty="0">
                <a:solidFill>
                  <a:schemeClr val="bg1"/>
                </a:solidFill>
              </a:rPr>
              <a:t>(AIN1, </a:t>
            </a:r>
            <a:r>
              <a:rPr lang="es-ES" sz="2000" dirty="0">
                <a:solidFill>
                  <a:srgbClr val="00B0F0"/>
                </a:solidFill>
              </a:rPr>
              <a:t>HIGH</a:t>
            </a:r>
            <a:r>
              <a:rPr lang="es-ES" sz="2000" dirty="0">
                <a:solidFill>
                  <a:schemeClr val="bg1"/>
                </a:solidFill>
              </a:rPr>
              <a:t>);</a:t>
            </a:r>
          </a:p>
          <a:p>
            <a:r>
              <a:rPr lang="es-E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digitalWrite</a:t>
            </a:r>
            <a:r>
              <a:rPr lang="es-ES" sz="2000" dirty="0">
                <a:solidFill>
                  <a:schemeClr val="bg1"/>
                </a:solidFill>
              </a:rPr>
              <a:t>(AIN2, </a:t>
            </a:r>
            <a:r>
              <a:rPr lang="es-ES" sz="2000" dirty="0">
                <a:solidFill>
                  <a:srgbClr val="00B0F0"/>
                </a:solidFill>
              </a:rPr>
              <a:t>LOW</a:t>
            </a:r>
            <a:r>
              <a:rPr lang="es-ES" sz="2000" dirty="0">
                <a:solidFill>
                  <a:schemeClr val="bg1"/>
                </a:solidFill>
              </a:rPr>
              <a:t>);</a:t>
            </a:r>
          </a:p>
          <a:p>
            <a:r>
              <a:rPr lang="es-E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analogWrite</a:t>
            </a:r>
            <a:r>
              <a:rPr lang="es-ES" sz="2000" dirty="0">
                <a:solidFill>
                  <a:schemeClr val="bg1"/>
                </a:solidFill>
              </a:rPr>
              <a:t>(PWMA, </a:t>
            </a:r>
            <a:r>
              <a:rPr lang="es-ES" sz="2000" dirty="0">
                <a:solidFill>
                  <a:srgbClr val="00B0F0"/>
                </a:solidFill>
              </a:rPr>
              <a:t>100</a:t>
            </a:r>
            <a:r>
              <a:rPr lang="es-ES" sz="2000" dirty="0">
                <a:solidFill>
                  <a:schemeClr val="bg1"/>
                </a:solidFill>
              </a:rPr>
              <a:t>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}</a:t>
            </a:r>
          </a:p>
          <a:p>
            <a:r>
              <a:rPr lang="es-ES" sz="2000" dirty="0" err="1">
                <a:solidFill>
                  <a:srgbClr val="00B0F0"/>
                </a:solidFill>
              </a:rPr>
              <a:t>void</a:t>
            </a:r>
            <a:r>
              <a:rPr lang="es-ES" sz="2000" dirty="0"/>
              <a:t> </a:t>
            </a:r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loop</a:t>
            </a:r>
            <a:r>
              <a:rPr lang="es-ES" sz="2000" dirty="0">
                <a:solidFill>
                  <a:schemeClr val="bg1"/>
                </a:solidFill>
              </a:rPr>
              <a:t>() {}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530B6C7-754A-4912-B593-1A74921F4E18}"/>
              </a:ext>
            </a:extLst>
          </p:cNvPr>
          <p:cNvSpPr txBox="1"/>
          <p:nvPr/>
        </p:nvSpPr>
        <p:spPr>
          <a:xfrm>
            <a:off x="6094409" y="1571113"/>
            <a:ext cx="539843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Ejemplo: mover el motor izquierdo</a:t>
            </a:r>
          </a:p>
        </p:txBody>
      </p:sp>
      <p:sp>
        <p:nvSpPr>
          <p:cNvPr id="8" name="Shape 330">
            <a:extLst>
              <a:ext uri="{FF2B5EF4-FFF2-40B4-BE49-F238E27FC236}">
                <a16:creationId xmlns:a16="http://schemas.microsoft.com/office/drawing/2014/main" id="{9D9910ED-90FC-433D-92D7-FDB9523C3209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70757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E09B9364-ACAC-4F47-88D7-42CD3CAAD8F9}"/>
              </a:ext>
            </a:extLst>
          </p:cNvPr>
          <p:cNvSpPr/>
          <p:nvPr/>
        </p:nvSpPr>
        <p:spPr>
          <a:xfrm>
            <a:off x="2208569" y="311015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Control todo o nada</a:t>
            </a:r>
            <a:endParaRPr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648748B-B2A2-4A6D-AAC6-1F6CF023AABA}"/>
              </a:ext>
            </a:extLst>
          </p:cNvPr>
          <p:cNvCxnSpPr>
            <a:cxnSpLocks/>
          </p:cNvCxnSpPr>
          <p:nvPr/>
        </p:nvCxnSpPr>
        <p:spPr>
          <a:xfrm>
            <a:off x="1647674" y="2260313"/>
            <a:ext cx="0" cy="2810930"/>
          </a:xfrm>
          <a:prstGeom prst="line">
            <a:avLst/>
          </a:prstGeom>
          <a:ln w="133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48771E89-F05D-4408-8A85-16B61C75D0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  <a14:backgroundMark x1="33106" y1="62963" x2="33106" y2="62963"/>
                        <a14:backgroundMark x1="33021" y1="62963" x2="33021" y2="62963"/>
                        <a14:backgroundMark x1="33021" y1="62751" x2="33021" y2="62751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6" t="2692" r="2981" b="3774"/>
          <a:stretch/>
        </p:blipFill>
        <p:spPr>
          <a:xfrm>
            <a:off x="840589" y="3113592"/>
            <a:ext cx="2115652" cy="1679602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01F77B3-9767-4652-861C-E9D6852A59BF}"/>
              </a:ext>
            </a:extLst>
          </p:cNvPr>
          <p:cNvCxnSpPr>
            <a:cxnSpLocks/>
          </p:cNvCxnSpPr>
          <p:nvPr/>
        </p:nvCxnSpPr>
        <p:spPr>
          <a:xfrm>
            <a:off x="7948141" y="2340374"/>
            <a:ext cx="0" cy="2913571"/>
          </a:xfrm>
          <a:prstGeom prst="line">
            <a:avLst/>
          </a:prstGeom>
          <a:ln w="133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AB0FC4-59E3-435F-996D-096E4406E120}"/>
              </a:ext>
            </a:extLst>
          </p:cNvPr>
          <p:cNvSpPr txBox="1"/>
          <p:nvPr/>
        </p:nvSpPr>
        <p:spPr>
          <a:xfrm>
            <a:off x="3697396" y="2633389"/>
            <a:ext cx="420602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¿Dónde está la línea?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Tw Cen M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F69441-DD6E-4498-A664-908F011D8F40}"/>
              </a:ext>
            </a:extLst>
          </p:cNvPr>
          <p:cNvSpPr txBox="1"/>
          <p:nvPr/>
        </p:nvSpPr>
        <p:spPr>
          <a:xfrm>
            <a:off x="9150173" y="2402557"/>
            <a:ext cx="292004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¿Dónde está la línea?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Tw Cen M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3D3F49-A891-40A8-8CA0-9A24A32C58A1}"/>
              </a:ext>
            </a:extLst>
          </p:cNvPr>
          <p:cNvSpPr txBox="1"/>
          <p:nvPr/>
        </p:nvSpPr>
        <p:spPr>
          <a:xfrm>
            <a:off x="3697396" y="3094604"/>
            <a:ext cx="169542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Izquierda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CFD3D8-59D2-4418-9F5E-7AA074AD30C7}"/>
              </a:ext>
            </a:extLst>
          </p:cNvPr>
          <p:cNvSpPr txBox="1"/>
          <p:nvPr/>
        </p:nvSpPr>
        <p:spPr>
          <a:xfrm>
            <a:off x="3697396" y="4886578"/>
            <a:ext cx="429546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Girar hacia la izquierda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EC5E57-4A8A-4B7C-B3B0-964B784631A6}"/>
              </a:ext>
            </a:extLst>
          </p:cNvPr>
          <p:cNvSpPr txBox="1"/>
          <p:nvPr/>
        </p:nvSpPr>
        <p:spPr>
          <a:xfrm>
            <a:off x="9256707" y="3102019"/>
            <a:ext cx="111184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Derecha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15525A-B6E3-4D00-A691-BE31B7A3C529}"/>
              </a:ext>
            </a:extLst>
          </p:cNvPr>
          <p:cNvSpPr txBox="1"/>
          <p:nvPr/>
        </p:nvSpPr>
        <p:spPr>
          <a:xfrm>
            <a:off x="9043707" y="4886677"/>
            <a:ext cx="298970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Girar hacia la derecha</a:t>
            </a:r>
          </a:p>
        </p:txBody>
      </p:sp>
      <p:sp>
        <p:nvSpPr>
          <p:cNvPr id="16" name="Flecha: doblada 15">
            <a:extLst>
              <a:ext uri="{FF2B5EF4-FFF2-40B4-BE49-F238E27FC236}">
                <a16:creationId xmlns:a16="http://schemas.microsoft.com/office/drawing/2014/main" id="{F2AD9E60-40A1-4341-AD47-8F8CEE940AAF}"/>
              </a:ext>
            </a:extLst>
          </p:cNvPr>
          <p:cNvSpPr/>
          <p:nvPr/>
        </p:nvSpPr>
        <p:spPr>
          <a:xfrm flipH="1">
            <a:off x="2486098" y="1797325"/>
            <a:ext cx="769246" cy="1864948"/>
          </a:xfrm>
          <a:prstGeom prst="bentArrow">
            <a:avLst>
              <a:gd name="adj1" fmla="val 21670"/>
              <a:gd name="adj2" fmla="val 25726"/>
              <a:gd name="adj3" fmla="val 25000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  <a:ln w="158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7" name="Flecha: doblada 16">
            <a:extLst>
              <a:ext uri="{FF2B5EF4-FFF2-40B4-BE49-F238E27FC236}">
                <a16:creationId xmlns:a16="http://schemas.microsoft.com/office/drawing/2014/main" id="{F2320CCE-7049-4115-B496-526E46D6FCE6}"/>
              </a:ext>
            </a:extLst>
          </p:cNvPr>
          <p:cNvSpPr/>
          <p:nvPr/>
        </p:nvSpPr>
        <p:spPr>
          <a:xfrm>
            <a:off x="8678150" y="1684830"/>
            <a:ext cx="855358" cy="1779104"/>
          </a:xfrm>
          <a:prstGeom prst="bentArrow">
            <a:avLst>
              <a:gd name="adj1" fmla="val 16914"/>
              <a:gd name="adj2" fmla="val 21666"/>
              <a:gd name="adj3" fmla="val 25000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  <a:ln w="158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25BEBB23-3A73-40F1-9065-DF18136C1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  <a14:backgroundMark x1="33106" y1="62963" x2="33106" y2="62963"/>
                        <a14:backgroundMark x1="33021" y1="62963" x2="33021" y2="62963"/>
                        <a14:backgroundMark x1="33021" y1="62751" x2="33021" y2="62751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6" t="2692" r="2981" b="3774"/>
          <a:stretch/>
        </p:blipFill>
        <p:spPr>
          <a:xfrm>
            <a:off x="6701388" y="3071905"/>
            <a:ext cx="2115652" cy="1679602"/>
          </a:xfrm>
          <a:prstGeom prst="rect">
            <a:avLst/>
          </a:prstGeom>
        </p:spPr>
      </p:pic>
      <p:sp>
        <p:nvSpPr>
          <p:cNvPr id="18" name="Shape 330">
            <a:extLst>
              <a:ext uri="{FF2B5EF4-FFF2-40B4-BE49-F238E27FC236}">
                <a16:creationId xmlns:a16="http://schemas.microsoft.com/office/drawing/2014/main" id="{A06C9500-597B-4D51-B779-DCD48753BAB1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79013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F1F147-6140-4EB9-8F66-254AC6738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7" l="7164" r="89970">
                        <a14:foregroundMark x1="32353" y1="58109" x2="32353" y2="58109"/>
                        <a14:foregroundMark x1="33635" y1="54680" x2="33635" y2="54680"/>
                        <a14:foregroundMark x1="25490" y1="55514" x2="25490" y2="55514"/>
                        <a14:foregroundMark x1="27753" y1="62187" x2="27753" y2="62187"/>
                        <a14:foregroundMark x1="32805" y1="58851" x2="32805" y2="58851"/>
                        <a14:foregroundMark x1="30166" y1="51807" x2="30166" y2="51807"/>
                        <a14:foregroundMark x1="33258" y1="53383" x2="33258" y2="53383"/>
                        <a14:foregroundMark x1="34691" y1="56256" x2="34540" y2="59963"/>
                        <a14:foregroundMark x1="40799" y1="55792" x2="39744" y2="60704"/>
                        <a14:foregroundMark x1="42157" y1="56256" x2="43967" y2="56534"/>
                        <a14:foregroundMark x1="46908" y1="56070" x2="70437" y2="55978"/>
                        <a14:foregroundMark x1="72775" y1="60241" x2="39668" y2="56627"/>
                        <a14:foregroundMark x1="18778" y1="77108" x2="27753" y2="77294"/>
                        <a14:foregroundMark x1="20287" y1="88971" x2="33409" y2="88693"/>
                        <a14:foregroundMark x1="71870" y1="77757" x2="81976" y2="77757"/>
                        <a14:foregroundMark x1="73303" y1="88601" x2="81297" y2="88508"/>
                        <a14:foregroundMark x1="62745" y1="4078" x2="62745" y2="4078"/>
                        <a14:foregroundMark x1="35973" y1="4541" x2="35973" y2="4541"/>
                        <a14:backgroundMark x1="33183" y1="57646" x2="33183" y2="57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" y="1923245"/>
            <a:ext cx="5157945" cy="4197152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84F3279-9E38-4E13-A6A5-EA6315265CAC}"/>
              </a:ext>
            </a:extLst>
          </p:cNvPr>
          <p:cNvCxnSpPr>
            <a:cxnSpLocks/>
          </p:cNvCxnSpPr>
          <p:nvPr/>
        </p:nvCxnSpPr>
        <p:spPr>
          <a:xfrm>
            <a:off x="2296629" y="949097"/>
            <a:ext cx="0" cy="2241368"/>
          </a:xfrm>
          <a:prstGeom prst="line">
            <a:avLst/>
          </a:prstGeom>
          <a:noFill/>
          <a:ln w="320675" cap="flat">
            <a:solidFill>
              <a:schemeClr val="tx1">
                <a:alpha val="7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hape 328">
            <a:extLst>
              <a:ext uri="{FF2B5EF4-FFF2-40B4-BE49-F238E27FC236}">
                <a16:creationId xmlns:a16="http://schemas.microsoft.com/office/drawing/2014/main" id="{B66EA4E7-5310-4DB8-B0D7-C58FDB15AF67}"/>
              </a:ext>
            </a:extLst>
          </p:cNvPr>
          <p:cNvSpPr/>
          <p:nvPr/>
        </p:nvSpPr>
        <p:spPr>
          <a:xfrm>
            <a:off x="2208569" y="311015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Control todo o nada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D00E12-CDFF-41E8-A07C-A2D9843D86BE}"/>
              </a:ext>
            </a:extLst>
          </p:cNvPr>
          <p:cNvSpPr txBox="1"/>
          <p:nvPr/>
        </p:nvSpPr>
        <p:spPr>
          <a:xfrm>
            <a:off x="5717894" y="1874772"/>
            <a:ext cx="585679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1 - 	Leer sensores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236AB3-EE59-4789-BD42-CC0D8863A964}"/>
              </a:ext>
            </a:extLst>
          </p:cNvPr>
          <p:cNvSpPr txBox="1"/>
          <p:nvPr/>
        </p:nvSpPr>
        <p:spPr>
          <a:xfrm>
            <a:off x="5717894" y="2482581"/>
            <a:ext cx="540537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2 - 	Consideramos sensores de un lado positivos 	(derecha) y los del otro negativos (izquierda)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46B648-D01B-42FD-8EA9-23FB9D4B0B0C}"/>
              </a:ext>
            </a:extLst>
          </p:cNvPr>
          <p:cNvSpPr txBox="1"/>
          <p:nvPr/>
        </p:nvSpPr>
        <p:spPr>
          <a:xfrm>
            <a:off x="5717894" y="3429000"/>
            <a:ext cx="48150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3 - 	Sumamos todo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05C193-A808-471D-95F1-A90A0F722D04}"/>
              </a:ext>
            </a:extLst>
          </p:cNvPr>
          <p:cNvSpPr txBox="1"/>
          <p:nvPr/>
        </p:nvSpPr>
        <p:spPr>
          <a:xfrm>
            <a:off x="5717894" y="4021821"/>
            <a:ext cx="48150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4 -	Comparamos con 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7D097EA-1B33-4CC9-AE64-F99A9E4C806B}"/>
              </a:ext>
            </a:extLst>
          </p:cNvPr>
          <p:cNvSpPr txBox="1"/>
          <p:nvPr/>
        </p:nvSpPr>
        <p:spPr>
          <a:xfrm>
            <a:off x="5717894" y="4820069"/>
            <a:ext cx="552112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2000" dirty="0">
                <a:solidFill>
                  <a:srgbClr val="FFFF00"/>
                </a:solidFill>
              </a:rPr>
              <a:t>Si el resultado es &gt; 0, la línea está a la derecha </a:t>
            </a:r>
          </a:p>
          <a:p>
            <a:endParaRPr lang="es-ES" sz="2000" dirty="0">
              <a:solidFill>
                <a:srgbClr val="FFFF00"/>
              </a:solidFill>
            </a:endParaRPr>
          </a:p>
          <a:p>
            <a:r>
              <a:rPr lang="es-ES" sz="2000" dirty="0">
                <a:solidFill>
                  <a:srgbClr val="FFFF00"/>
                </a:solidFill>
              </a:rPr>
              <a:t>Si el resultado es &lt; 0, la línea está a la izquierda</a:t>
            </a:r>
          </a:p>
        </p:txBody>
      </p:sp>
      <p:sp>
        <p:nvSpPr>
          <p:cNvPr id="12" name="Shape 330">
            <a:extLst>
              <a:ext uri="{FF2B5EF4-FFF2-40B4-BE49-F238E27FC236}">
                <a16:creationId xmlns:a16="http://schemas.microsoft.com/office/drawing/2014/main" id="{FD7C1F64-53D6-4632-95FB-C2F0C9E1F4F1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06383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1C8936F-66F8-4625-8109-968564B8680E}"/>
              </a:ext>
            </a:extLst>
          </p:cNvPr>
          <p:cNvSpPr/>
          <p:nvPr/>
        </p:nvSpPr>
        <p:spPr>
          <a:xfrm>
            <a:off x="918232" y="1333736"/>
            <a:ext cx="1035235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#include </a:t>
            </a:r>
            <a:r>
              <a:rPr lang="es-ES" sz="2000" dirty="0">
                <a:solidFill>
                  <a:schemeClr val="bg1"/>
                </a:solidFill>
              </a:rPr>
              <a:t>“</a:t>
            </a:r>
            <a:r>
              <a:rPr lang="es-ES" sz="2000" dirty="0" err="1">
                <a:solidFill>
                  <a:schemeClr val="bg1"/>
                </a:solidFill>
              </a:rPr>
              <a:t>Browsers.h</a:t>
            </a:r>
            <a:r>
              <a:rPr lang="es-ES" sz="2000" dirty="0">
                <a:solidFill>
                  <a:schemeClr val="bg1"/>
                </a:solidFill>
              </a:rPr>
              <a:t>”</a:t>
            </a:r>
            <a:endParaRPr lang="es-ES" sz="2000" dirty="0">
              <a:solidFill>
                <a:srgbClr val="00B0F0"/>
              </a:solidFill>
            </a:endParaRPr>
          </a:p>
          <a:p>
            <a:r>
              <a:rPr lang="es-ES" sz="2000" dirty="0" err="1">
                <a:solidFill>
                  <a:srgbClr val="00B0F0"/>
                </a:solidFill>
              </a:rPr>
              <a:t>void</a:t>
            </a:r>
            <a:r>
              <a:rPr lang="es-ES" sz="2000" dirty="0"/>
              <a:t> </a:t>
            </a:r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setup</a:t>
            </a:r>
            <a:r>
              <a:rPr lang="es-ES" sz="2000" dirty="0">
                <a:solidFill>
                  <a:schemeClr val="bg1"/>
                </a:solidFill>
              </a:rPr>
              <a:t>(){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pinMode</a:t>
            </a:r>
            <a:r>
              <a:rPr lang="en-US" sz="2000" dirty="0">
                <a:solidFill>
                  <a:schemeClr val="bg1"/>
                </a:solidFill>
              </a:rPr>
              <a:t>(QTR, </a:t>
            </a:r>
            <a:r>
              <a:rPr lang="en-US" sz="2000" dirty="0">
                <a:solidFill>
                  <a:srgbClr val="00B0F0"/>
                </a:solidFill>
              </a:rPr>
              <a:t>OUTPUT</a:t>
            </a:r>
            <a:r>
              <a:rPr lang="en-US" sz="2000" dirty="0">
                <a:solidFill>
                  <a:schemeClr val="bg1"/>
                </a:solidFill>
              </a:rPr>
              <a:t>);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digitalWrite</a:t>
            </a:r>
            <a:r>
              <a:rPr lang="en-US" sz="2000" dirty="0">
                <a:solidFill>
                  <a:schemeClr val="bg1"/>
                </a:solidFill>
              </a:rPr>
              <a:t>(QTR, </a:t>
            </a:r>
            <a:r>
              <a:rPr lang="en-US" sz="2000" dirty="0">
                <a:solidFill>
                  <a:srgbClr val="00B0F0"/>
                </a:solidFill>
              </a:rPr>
              <a:t>HIGH</a:t>
            </a:r>
            <a:r>
              <a:rPr lang="en-US" sz="2000" dirty="0">
                <a:solidFill>
                  <a:schemeClr val="bg1"/>
                </a:solidFill>
              </a:rPr>
              <a:t>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//Completad vosotros…</a:t>
            </a:r>
          </a:p>
          <a:p>
            <a:r>
              <a:rPr lang="es-ES" sz="2000" dirty="0">
                <a:solidFill>
                  <a:schemeClr val="bg1"/>
                </a:solidFill>
              </a:rPr>
              <a:t>}</a:t>
            </a:r>
          </a:p>
          <a:p>
            <a:r>
              <a:rPr lang="es-ES" sz="2000" dirty="0" err="1">
                <a:solidFill>
                  <a:srgbClr val="00B0F0"/>
                </a:solidFill>
              </a:rPr>
              <a:t>void</a:t>
            </a:r>
            <a:r>
              <a:rPr lang="es-ES" sz="2000" dirty="0"/>
              <a:t> </a:t>
            </a:r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loop</a:t>
            </a:r>
            <a:r>
              <a:rPr lang="es-ES" sz="2000" dirty="0">
                <a:solidFill>
                  <a:schemeClr val="bg1"/>
                </a:solidFill>
              </a:rPr>
              <a:t>() {</a:t>
            </a:r>
          </a:p>
          <a:p>
            <a:r>
              <a:rPr lang="es-ES" sz="2000" dirty="0" err="1">
                <a:solidFill>
                  <a:srgbClr val="00B0F0"/>
                </a:solidFill>
              </a:rPr>
              <a:t>int</a:t>
            </a:r>
            <a:r>
              <a:rPr lang="es-ES" sz="2000" dirty="0">
                <a:solidFill>
                  <a:schemeClr val="bg1"/>
                </a:solidFill>
              </a:rPr>
              <a:t> error =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analogRead</a:t>
            </a:r>
            <a:r>
              <a:rPr lang="es-ES" sz="2000" dirty="0">
                <a:solidFill>
                  <a:schemeClr val="bg1"/>
                </a:solidFill>
              </a:rPr>
              <a:t>(QRE1) +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analogRead</a:t>
            </a:r>
            <a:r>
              <a:rPr lang="es-ES" sz="2000" dirty="0">
                <a:solidFill>
                  <a:schemeClr val="bg1"/>
                </a:solidFill>
              </a:rPr>
              <a:t>(QRE2) -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analogRead</a:t>
            </a:r>
            <a:r>
              <a:rPr lang="es-ES" sz="2000" dirty="0">
                <a:solidFill>
                  <a:schemeClr val="bg1"/>
                </a:solidFill>
              </a:rPr>
              <a:t>(QRE3) -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analogRead</a:t>
            </a:r>
            <a:r>
              <a:rPr lang="es-ES" sz="2000" dirty="0">
                <a:solidFill>
                  <a:schemeClr val="bg1"/>
                </a:solidFill>
              </a:rPr>
              <a:t>(QRE4);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  </a:t>
            </a:r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if</a:t>
            </a:r>
            <a:r>
              <a:rPr lang="es-ES" sz="2000" dirty="0">
                <a:solidFill>
                  <a:schemeClr val="bg1"/>
                </a:solidFill>
              </a:rPr>
              <a:t> (error &gt; 0) {</a:t>
            </a:r>
          </a:p>
          <a:p>
            <a:r>
              <a:rPr lang="es-ES" sz="2000" dirty="0">
                <a:solidFill>
                  <a:schemeClr val="bg1"/>
                </a:solidFill>
              </a:rPr>
              <a:t>  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analogWrite</a:t>
            </a:r>
            <a:r>
              <a:rPr lang="es-ES" sz="2000" dirty="0">
                <a:solidFill>
                  <a:schemeClr val="bg1"/>
                </a:solidFill>
              </a:rPr>
              <a:t>(PWMA, 30);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 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analogWrite</a:t>
            </a:r>
            <a:r>
              <a:rPr lang="es-ES" sz="2000" dirty="0">
                <a:solidFill>
                  <a:schemeClr val="bg1"/>
                </a:solidFill>
              </a:rPr>
              <a:t>(PWMB, 0);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 } </a:t>
            </a:r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else</a:t>
            </a:r>
            <a:r>
              <a:rPr lang="es-ES" sz="2000" dirty="0">
                <a:solidFill>
                  <a:schemeClr val="bg1"/>
                </a:solidFill>
              </a:rPr>
              <a:t>{</a:t>
            </a:r>
          </a:p>
          <a:p>
            <a:r>
              <a:rPr lang="es-ES" sz="2000" dirty="0">
                <a:solidFill>
                  <a:schemeClr val="bg1"/>
                </a:solidFill>
              </a:rPr>
              <a:t>  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analogWrite</a:t>
            </a:r>
            <a:r>
              <a:rPr lang="es-ES" sz="2000" dirty="0">
                <a:solidFill>
                  <a:schemeClr val="bg1"/>
                </a:solidFill>
              </a:rPr>
              <a:t>(PWMA, 0);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 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analogWrite</a:t>
            </a:r>
            <a:r>
              <a:rPr lang="es-ES" sz="2000" dirty="0">
                <a:solidFill>
                  <a:schemeClr val="bg1"/>
                </a:solidFill>
              </a:rPr>
              <a:t>(PWMB, 30);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   }</a:t>
            </a:r>
          </a:p>
          <a:p>
            <a:r>
              <a:rPr lang="es-ES" sz="2000" dirty="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003DEF-06BA-451C-B653-B3630D267DE6}"/>
              </a:ext>
            </a:extLst>
          </p:cNvPr>
          <p:cNvSpPr txBox="1"/>
          <p:nvPr/>
        </p:nvSpPr>
        <p:spPr>
          <a:xfrm>
            <a:off x="8240598" y="1102905"/>
            <a:ext cx="200242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¡¡Muy sencillo!!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E870F91-D001-4672-A2C6-36A236F4DE27}"/>
              </a:ext>
            </a:extLst>
          </p:cNvPr>
          <p:cNvSpPr txBox="1"/>
          <p:nvPr/>
        </p:nvSpPr>
        <p:spPr>
          <a:xfrm>
            <a:off x="8240598" y="1572759"/>
            <a:ext cx="241989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s-ES" sz="2400" dirty="0">
                <a:solidFill>
                  <a:srgbClr val="FF5B5B"/>
                </a:solidFill>
              </a:rPr>
              <a:t>Control muy brusco</a:t>
            </a:r>
          </a:p>
        </p:txBody>
      </p:sp>
      <p:sp>
        <p:nvSpPr>
          <p:cNvPr id="8" name="Shape 328">
            <a:extLst>
              <a:ext uri="{FF2B5EF4-FFF2-40B4-BE49-F238E27FC236}">
                <a16:creationId xmlns:a16="http://schemas.microsoft.com/office/drawing/2014/main" id="{10975635-4F29-46E1-8975-CE57C41729B3}"/>
              </a:ext>
            </a:extLst>
          </p:cNvPr>
          <p:cNvSpPr/>
          <p:nvPr/>
        </p:nvSpPr>
        <p:spPr>
          <a:xfrm>
            <a:off x="2208569" y="311015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Control todo o nada</a:t>
            </a:r>
            <a:endParaRPr dirty="0"/>
          </a:p>
        </p:txBody>
      </p:sp>
      <p:sp>
        <p:nvSpPr>
          <p:cNvPr id="9" name="Shape 330">
            <a:extLst>
              <a:ext uri="{FF2B5EF4-FFF2-40B4-BE49-F238E27FC236}">
                <a16:creationId xmlns:a16="http://schemas.microsoft.com/office/drawing/2014/main" id="{CACCAB29-1C75-478C-82FF-10D2911775CC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7406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28">
            <a:extLst>
              <a:ext uri="{FF2B5EF4-FFF2-40B4-BE49-F238E27FC236}">
                <a16:creationId xmlns:a16="http://schemas.microsoft.com/office/drawing/2014/main" id="{37523841-7D57-46E8-BC8B-C85E705EA239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Sensores de distancia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2749E7-52BA-4C0C-B9FF-88F7A710B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2" b="97933" l="1910" r="899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378" y="1106539"/>
            <a:ext cx="2028334" cy="178887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22CE9FB-A8FA-4238-A778-8C8F04F64E78}"/>
              </a:ext>
            </a:extLst>
          </p:cNvPr>
          <p:cNvSpPr/>
          <p:nvPr/>
        </p:nvSpPr>
        <p:spPr>
          <a:xfrm>
            <a:off x="5381134" y="2556900"/>
            <a:ext cx="43763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>
                <a:solidFill>
                  <a:srgbClr val="00B0F0"/>
                </a:solidFill>
                <a:latin typeface="Tw Cen MT" panose="020B0602020104020603" pitchFamily="34" charset="0"/>
              </a:rPr>
              <a:t>int</a:t>
            </a:r>
            <a:r>
              <a:rPr lang="es-ES" sz="2000" dirty="0">
                <a:solidFill>
                  <a:srgbClr val="039CFB"/>
                </a:solidFill>
                <a:latin typeface="Tw Cen MT" panose="020B0602020104020603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readSensor</a:t>
            </a:r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(</a:t>
            </a:r>
            <a:r>
              <a:rPr lang="es-ES" sz="2000" dirty="0" err="1">
                <a:solidFill>
                  <a:srgbClr val="00B0F0"/>
                </a:solidFill>
                <a:latin typeface="Tw Cen MT" panose="020B0602020104020603" pitchFamily="34" charset="0"/>
              </a:rPr>
              <a:t>int</a:t>
            </a:r>
            <a:r>
              <a:rPr lang="es-ES" sz="2000" dirty="0">
                <a:solidFill>
                  <a:srgbClr val="039CFB"/>
                </a:solidFill>
                <a:latin typeface="Tw Cen MT" panose="020B0602020104020603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pos</a:t>
            </a:r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,</a:t>
            </a:r>
            <a:r>
              <a:rPr lang="es-ES" sz="2000" dirty="0">
                <a:latin typeface="Tw Cen MT" panose="020B0602020104020603" pitchFamily="34" charset="0"/>
              </a:rPr>
              <a:t> </a:t>
            </a:r>
            <a:r>
              <a:rPr lang="es-ES" sz="2000" dirty="0" err="1">
                <a:solidFill>
                  <a:srgbClr val="00B0F0"/>
                </a:solidFill>
                <a:latin typeface="Tw Cen MT" panose="020B0602020104020603" pitchFamily="34" charset="0"/>
              </a:rPr>
              <a:t>int</a:t>
            </a:r>
            <a:r>
              <a:rPr lang="es-ES" sz="2000" dirty="0">
                <a:solidFill>
                  <a:srgbClr val="039CFB"/>
                </a:solidFill>
                <a:latin typeface="Tw Cen MT" panose="020B0602020104020603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led){</a:t>
            </a:r>
          </a:p>
          <a:p>
            <a:r>
              <a:rPr lang="es-ES" sz="2000" dirty="0" err="1">
                <a:solidFill>
                  <a:srgbClr val="00B0F0"/>
                </a:solidFill>
                <a:latin typeface="Tw Cen MT" panose="020B0602020104020603" pitchFamily="34" charset="0"/>
              </a:rPr>
              <a:t>int</a:t>
            </a:r>
            <a:r>
              <a:rPr lang="es-ES" sz="2000" dirty="0">
                <a:solidFill>
                  <a:srgbClr val="039CFB"/>
                </a:solidFill>
                <a:latin typeface="Tw Cen MT" panose="020B0602020104020603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ambient</a:t>
            </a:r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 =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analogRead</a:t>
            </a:r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(</a:t>
            </a:r>
            <a:r>
              <a:rPr lang="es-E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pos</a:t>
            </a:r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); </a:t>
            </a:r>
          </a:p>
          <a:p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digitalWrite</a:t>
            </a:r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(led, </a:t>
            </a:r>
            <a:r>
              <a:rPr lang="es-ES" sz="2000" dirty="0">
                <a:solidFill>
                  <a:srgbClr val="00B0F0"/>
                </a:solidFill>
                <a:latin typeface="Tw Cen MT" panose="020B0602020104020603" pitchFamily="34" charset="0"/>
              </a:rPr>
              <a:t>HIGH</a:t>
            </a:r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); </a:t>
            </a:r>
          </a:p>
          <a:p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delayMicroseconds</a:t>
            </a:r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(60); </a:t>
            </a:r>
          </a:p>
          <a:p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sensor =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analogRead</a:t>
            </a:r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(</a:t>
            </a:r>
            <a:r>
              <a:rPr lang="es-E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pos</a:t>
            </a:r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) - </a:t>
            </a:r>
            <a:r>
              <a:rPr lang="es-E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ambient</a:t>
            </a:r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; </a:t>
            </a:r>
          </a:p>
          <a:p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digitalWrite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(led, </a:t>
            </a:r>
            <a:r>
              <a:rPr lang="en-US" sz="2000" dirty="0">
                <a:solidFill>
                  <a:srgbClr val="00B0F0"/>
                </a:solidFill>
                <a:latin typeface="Tw Cen MT" panose="020B0602020104020603" pitchFamily="34" charset="0"/>
              </a:rPr>
              <a:t>LOW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); </a:t>
            </a:r>
          </a:p>
          <a:p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delayMicroseconds</a:t>
            </a:r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(20); </a:t>
            </a:r>
          </a:p>
          <a:p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if (sensor &gt; 2000) sensor = 0;</a:t>
            </a:r>
          </a:p>
          <a:p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return</a:t>
            </a:r>
            <a:r>
              <a:rPr lang="es-ES" sz="2000" dirty="0">
                <a:solidFill>
                  <a:srgbClr val="2C6E03"/>
                </a:solidFill>
                <a:latin typeface="Tw Cen MT" panose="020B0602020104020603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sensor;</a:t>
            </a:r>
          </a:p>
          <a:p>
            <a:r>
              <a:rPr lang="es-ES" sz="2000" dirty="0">
                <a:solidFill>
                  <a:schemeClr val="bg1"/>
                </a:solidFill>
                <a:latin typeface="Tw Cen MT" panose="020B0602020104020603" pitchFamily="34" charset="0"/>
              </a:rPr>
              <a:t>}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780C2DF-474C-4B48-9176-57AA907BDF92}"/>
              </a:ext>
            </a:extLst>
          </p:cNvPr>
          <p:cNvSpPr txBox="1"/>
          <p:nvPr/>
        </p:nvSpPr>
        <p:spPr>
          <a:xfrm>
            <a:off x="5381134" y="1354667"/>
            <a:ext cx="5428527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En este robot usad esta función para usar los sensores de distancia</a:t>
            </a: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0EDA6A5E-1285-4B57-941D-BBC47185C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060495"/>
              </p:ext>
            </p:extLst>
          </p:nvPr>
        </p:nvGraphicFramePr>
        <p:xfrm>
          <a:off x="764775" y="2895417"/>
          <a:ext cx="4281540" cy="241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7180">
                  <a:extLst>
                    <a:ext uri="{9D8B030D-6E8A-4147-A177-3AD203B41FA5}">
                      <a16:colId xmlns:a16="http://schemas.microsoft.com/office/drawing/2014/main" val="1927621987"/>
                    </a:ext>
                  </a:extLst>
                </a:gridCol>
                <a:gridCol w="1427180">
                  <a:extLst>
                    <a:ext uri="{9D8B030D-6E8A-4147-A177-3AD203B41FA5}">
                      <a16:colId xmlns:a16="http://schemas.microsoft.com/office/drawing/2014/main" val="348968826"/>
                    </a:ext>
                  </a:extLst>
                </a:gridCol>
                <a:gridCol w="1427180">
                  <a:extLst>
                    <a:ext uri="{9D8B030D-6E8A-4147-A177-3AD203B41FA5}">
                      <a16:colId xmlns:a16="http://schemas.microsoft.com/office/drawing/2014/main" val="3481019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0000"/>
                          </a:solidFill>
                        </a:rPr>
                        <a:t>Posición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0000"/>
                          </a:solidFill>
                        </a:rPr>
                        <a:t>Emisores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rgbClr val="FF0000"/>
                          </a:solidFill>
                        </a:rPr>
                        <a:t>Receptores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080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Izquierda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A0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439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Centro-Izquierda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A1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957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Centro-Derecha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A6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692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Derecha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A7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8974396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5B39B1F-7015-40D0-8516-0FAA90EC295C}"/>
              </a:ext>
            </a:extLst>
          </p:cNvPr>
          <p:cNvSpPr txBox="1"/>
          <p:nvPr/>
        </p:nvSpPr>
        <p:spPr>
          <a:xfrm>
            <a:off x="2905545" y="5751461"/>
            <a:ext cx="580793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2400" dirty="0" err="1">
                <a:solidFill>
                  <a:srgbClr val="00B0F0"/>
                </a:solidFill>
              </a:rPr>
              <a:t>int</a:t>
            </a:r>
            <a:r>
              <a:rPr lang="es-ES" sz="2400" dirty="0">
                <a:solidFill>
                  <a:schemeClr val="bg1"/>
                </a:solidFill>
              </a:rPr>
              <a:t> lectura = </a:t>
            </a:r>
            <a:r>
              <a:rPr lang="es-ES" sz="2400" dirty="0" err="1">
                <a:solidFill>
                  <a:schemeClr val="bg1"/>
                </a:solidFill>
              </a:rPr>
              <a:t>readSensor</a:t>
            </a:r>
            <a:r>
              <a:rPr lang="es-ES" sz="2400" dirty="0">
                <a:solidFill>
                  <a:schemeClr val="bg1"/>
                </a:solidFill>
              </a:rPr>
              <a:t>(RECV_L, LED_L);</a:t>
            </a:r>
            <a:endParaRPr lang="es-ES" sz="2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E336B1-F435-4034-B63D-A59DC60021D2}"/>
              </a:ext>
            </a:extLst>
          </p:cNvPr>
          <p:cNvSpPr txBox="1"/>
          <p:nvPr/>
        </p:nvSpPr>
        <p:spPr>
          <a:xfrm>
            <a:off x="1240177" y="1469471"/>
            <a:ext cx="8162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Emisor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C845AB-ABAD-41BD-981C-1293EB71DAF6}"/>
              </a:ext>
            </a:extLst>
          </p:cNvPr>
          <p:cNvSpPr txBox="1"/>
          <p:nvPr/>
        </p:nvSpPr>
        <p:spPr>
          <a:xfrm>
            <a:off x="3656513" y="1469471"/>
            <a:ext cx="914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Receptor</a:t>
            </a:r>
          </a:p>
        </p:txBody>
      </p:sp>
      <p:sp>
        <p:nvSpPr>
          <p:cNvPr id="11" name="Shape 330">
            <a:extLst>
              <a:ext uri="{FF2B5EF4-FFF2-40B4-BE49-F238E27FC236}">
                <a16:creationId xmlns:a16="http://schemas.microsoft.com/office/drawing/2014/main" id="{CB0DEED3-059A-4FE0-81E0-A0E42EBA6C74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59289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05455790-D725-44FA-9860-BCF800FD5310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Sensores de distancia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2784E5-5A68-4136-9DFD-00BEC16FC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26434" r="27535" b="1628"/>
          <a:stretch/>
        </p:blipFill>
        <p:spPr>
          <a:xfrm>
            <a:off x="974538" y="1678329"/>
            <a:ext cx="4743353" cy="34806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7A58AA5-27CD-4F1B-B2EB-37FC41151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49" y="3336402"/>
            <a:ext cx="3291068" cy="2646859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AEC7866-83DF-4F41-9F14-D0EE00D99241}"/>
              </a:ext>
            </a:extLst>
          </p:cNvPr>
          <p:cNvCxnSpPr>
            <a:cxnSpLocks/>
          </p:cNvCxnSpPr>
          <p:nvPr/>
        </p:nvCxnSpPr>
        <p:spPr>
          <a:xfrm>
            <a:off x="6342927" y="1678329"/>
            <a:ext cx="4872941" cy="0"/>
          </a:xfrm>
          <a:prstGeom prst="line">
            <a:avLst/>
          </a:prstGeom>
          <a:noFill/>
          <a:ln w="508000" cap="flat">
            <a:solidFill>
              <a:schemeClr val="bg1">
                <a:lumMod val="6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434CB76-9DC5-4FF5-9B25-20E5051D00B8}"/>
              </a:ext>
            </a:extLst>
          </p:cNvPr>
          <p:cNvCxnSpPr>
            <a:cxnSpLocks/>
          </p:cNvCxnSpPr>
          <p:nvPr/>
        </p:nvCxnSpPr>
        <p:spPr>
          <a:xfrm>
            <a:off x="8877783" y="1990846"/>
            <a:ext cx="0" cy="1438154"/>
          </a:xfrm>
          <a:prstGeom prst="straightConnector1">
            <a:avLst/>
          </a:prstGeom>
          <a:noFill/>
          <a:ln w="57150" cap="flat">
            <a:solidFill>
              <a:schemeClr val="bg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826DD34-FEC6-4FAD-8FD1-173C6BF2D212}"/>
              </a:ext>
            </a:extLst>
          </p:cNvPr>
          <p:cNvSpPr txBox="1"/>
          <p:nvPr/>
        </p:nvSpPr>
        <p:spPr>
          <a:xfrm>
            <a:off x="1474903" y="5460043"/>
            <a:ext cx="290524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¡¡¡No es lineal!!!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7B97308-AD48-46AC-86CA-F96E82B877B2}"/>
              </a:ext>
            </a:extLst>
          </p:cNvPr>
          <p:cNvSpPr txBox="1"/>
          <p:nvPr/>
        </p:nvSpPr>
        <p:spPr>
          <a:xfrm>
            <a:off x="6342927" y="1355164"/>
            <a:ext cx="487294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PARED</a:t>
            </a:r>
          </a:p>
        </p:txBody>
      </p:sp>
      <p:sp>
        <p:nvSpPr>
          <p:cNvPr id="9" name="Shape 330">
            <a:extLst>
              <a:ext uri="{FF2B5EF4-FFF2-40B4-BE49-F238E27FC236}">
                <a16:creationId xmlns:a16="http://schemas.microsoft.com/office/drawing/2014/main" id="{8E4ED4B4-3D4D-49B4-A3B8-8234C26859CE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B76A01-3EF0-440A-9D34-53627C14715A}"/>
              </a:ext>
            </a:extLst>
          </p:cNvPr>
          <p:cNvSpPr txBox="1"/>
          <p:nvPr/>
        </p:nvSpPr>
        <p:spPr>
          <a:xfrm>
            <a:off x="4302947" y="5398487"/>
            <a:ext cx="203998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L = a· </a:t>
            </a:r>
            <a:r>
              <a:rPr kumimoji="0" lang="es-ES" sz="3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X^b</a:t>
            </a:r>
            <a:endParaRPr kumimoji="0" lang="es-E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9636722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8666E5-DDFD-4853-9726-84AD8CE70774}"/>
              </a:ext>
            </a:extLst>
          </p:cNvPr>
          <p:cNvSpPr/>
          <p:nvPr/>
        </p:nvSpPr>
        <p:spPr>
          <a:xfrm>
            <a:off x="2164440" y="1230812"/>
            <a:ext cx="658213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#include </a:t>
            </a:r>
            <a:r>
              <a:rPr lang="es-ES" sz="2000" dirty="0">
                <a:solidFill>
                  <a:schemeClr val="bg1"/>
                </a:solidFill>
              </a:rPr>
              <a:t>“</a:t>
            </a:r>
            <a:r>
              <a:rPr lang="es-ES" sz="2000" dirty="0" err="1">
                <a:solidFill>
                  <a:schemeClr val="bg1"/>
                </a:solidFill>
              </a:rPr>
              <a:t>Browsers.h</a:t>
            </a:r>
            <a:r>
              <a:rPr lang="es-ES" sz="2000" dirty="0">
                <a:solidFill>
                  <a:schemeClr val="bg1"/>
                </a:solidFill>
              </a:rPr>
              <a:t>”</a:t>
            </a:r>
            <a:endParaRPr lang="es-ES" sz="2000" dirty="0">
              <a:solidFill>
                <a:srgbClr val="00B0F0"/>
              </a:solidFill>
            </a:endParaRPr>
          </a:p>
          <a:p>
            <a:r>
              <a:rPr lang="es-ES" sz="2000" dirty="0" err="1">
                <a:solidFill>
                  <a:srgbClr val="00B0F0"/>
                </a:solidFill>
              </a:rPr>
              <a:t>void</a:t>
            </a:r>
            <a:r>
              <a:rPr lang="es-ES" sz="2000" dirty="0">
                <a:solidFill>
                  <a:srgbClr val="00B0F0"/>
                </a:solidFill>
              </a:rPr>
              <a:t> </a:t>
            </a:r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setup</a:t>
            </a:r>
            <a:r>
              <a:rPr lang="es-ES" sz="2000" dirty="0">
                <a:solidFill>
                  <a:schemeClr val="bg1"/>
                </a:solidFill>
              </a:rPr>
              <a:t>(){//Completad vosotros…}</a:t>
            </a:r>
          </a:p>
          <a:p>
            <a:r>
              <a:rPr lang="es-ES" sz="2000" dirty="0" err="1">
                <a:solidFill>
                  <a:srgbClr val="00B0F0"/>
                </a:solidFill>
              </a:rPr>
              <a:t>void</a:t>
            </a:r>
            <a:r>
              <a:rPr lang="es-ES" sz="2000" dirty="0"/>
              <a:t> </a:t>
            </a:r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loop</a:t>
            </a:r>
            <a:r>
              <a:rPr lang="es-ES" sz="2000" dirty="0">
                <a:solidFill>
                  <a:schemeClr val="bg1"/>
                </a:solidFill>
              </a:rPr>
              <a:t>() {</a:t>
            </a:r>
          </a:p>
          <a:p>
            <a:r>
              <a:rPr lang="es-ES" sz="2000" dirty="0">
                <a:solidFill>
                  <a:srgbClr val="00B0F0"/>
                </a:solidFill>
              </a:rPr>
              <a:t> </a:t>
            </a:r>
            <a:r>
              <a:rPr lang="es-ES" sz="2000" dirty="0" err="1">
                <a:solidFill>
                  <a:srgbClr val="00B0F0"/>
                </a:solidFill>
              </a:rPr>
              <a:t>int</a:t>
            </a:r>
            <a:r>
              <a:rPr lang="es-ES" sz="2000" dirty="0">
                <a:solidFill>
                  <a:schemeClr val="bg1"/>
                </a:solidFill>
              </a:rPr>
              <a:t> sensor;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sensor = </a:t>
            </a:r>
            <a:r>
              <a:rPr lang="es-ES" sz="2000" dirty="0" err="1">
                <a:solidFill>
                  <a:schemeClr val="bg1"/>
                </a:solidFill>
              </a:rPr>
              <a:t>readSensor</a:t>
            </a:r>
            <a:r>
              <a:rPr lang="es-ES" sz="2000" dirty="0">
                <a:solidFill>
                  <a:schemeClr val="bg1"/>
                </a:solidFill>
              </a:rPr>
              <a:t>(RECV_L, 2);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Serial</a:t>
            </a:r>
            <a:r>
              <a:rPr lang="es-ES" sz="2000" dirty="0" err="1">
                <a:solidFill>
                  <a:schemeClr val="bg1"/>
                </a:solidFill>
              </a:rPr>
              <a:t>.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println</a:t>
            </a:r>
            <a:r>
              <a:rPr lang="es-ES" sz="2000" dirty="0">
                <a:solidFill>
                  <a:schemeClr val="bg1"/>
                </a:solidFill>
              </a:rPr>
              <a:t>("L: ");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Serial</a:t>
            </a:r>
            <a:r>
              <a:rPr lang="es-ES" sz="2000" dirty="0" err="1">
                <a:solidFill>
                  <a:schemeClr val="bg1"/>
                </a:solidFill>
              </a:rPr>
              <a:t>.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println</a:t>
            </a:r>
            <a:r>
              <a:rPr lang="es-ES" sz="2000" dirty="0">
                <a:solidFill>
                  <a:schemeClr val="bg1"/>
                </a:solidFill>
              </a:rPr>
              <a:t>(sensor);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sensor = </a:t>
            </a:r>
            <a:r>
              <a:rPr lang="es-ES" sz="2000" dirty="0" err="1">
                <a:solidFill>
                  <a:schemeClr val="bg1"/>
                </a:solidFill>
              </a:rPr>
              <a:t>readSensor</a:t>
            </a:r>
            <a:r>
              <a:rPr lang="es-ES" sz="2000" dirty="0">
                <a:solidFill>
                  <a:schemeClr val="bg1"/>
                </a:solidFill>
              </a:rPr>
              <a:t>(RECV_LF, 3);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Serial</a:t>
            </a:r>
            <a:r>
              <a:rPr lang="es-ES" sz="2000" dirty="0" err="1">
                <a:solidFill>
                  <a:schemeClr val="bg1"/>
                </a:solidFill>
              </a:rPr>
              <a:t>.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println</a:t>
            </a:r>
            <a:r>
              <a:rPr lang="es-ES" sz="2000" dirty="0">
                <a:solidFill>
                  <a:schemeClr val="bg1"/>
                </a:solidFill>
              </a:rPr>
              <a:t>("\</a:t>
            </a:r>
            <a:r>
              <a:rPr lang="es-ES" sz="2000" dirty="0" err="1">
                <a:solidFill>
                  <a:schemeClr val="bg1"/>
                </a:solidFill>
              </a:rPr>
              <a:t>tLF</a:t>
            </a:r>
            <a:r>
              <a:rPr lang="es-ES" sz="2000" dirty="0">
                <a:solidFill>
                  <a:schemeClr val="bg1"/>
                </a:solidFill>
              </a:rPr>
              <a:t>: ");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Serial</a:t>
            </a:r>
            <a:r>
              <a:rPr lang="es-ES" sz="2000" dirty="0" err="1">
                <a:solidFill>
                  <a:schemeClr val="bg1"/>
                </a:solidFill>
              </a:rPr>
              <a:t>.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println</a:t>
            </a:r>
            <a:r>
              <a:rPr lang="es-ES" sz="2000" dirty="0">
                <a:solidFill>
                  <a:schemeClr val="bg1"/>
                </a:solidFill>
              </a:rPr>
              <a:t>(sensor);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sensor = </a:t>
            </a:r>
            <a:r>
              <a:rPr lang="es-ES" sz="2000" dirty="0" err="1">
                <a:solidFill>
                  <a:schemeClr val="bg1"/>
                </a:solidFill>
              </a:rPr>
              <a:t>readSensor</a:t>
            </a:r>
            <a:r>
              <a:rPr lang="es-ES" sz="2000" dirty="0">
                <a:solidFill>
                  <a:schemeClr val="bg1"/>
                </a:solidFill>
              </a:rPr>
              <a:t>(RECV_RF, 4);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Serial</a:t>
            </a:r>
            <a:r>
              <a:rPr lang="es-ES" sz="2000" dirty="0" err="1">
                <a:solidFill>
                  <a:schemeClr val="bg1"/>
                </a:solidFill>
              </a:rPr>
              <a:t>.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println</a:t>
            </a:r>
            <a:r>
              <a:rPr lang="es-ES" sz="2000" dirty="0">
                <a:solidFill>
                  <a:schemeClr val="bg1"/>
                </a:solidFill>
              </a:rPr>
              <a:t>("\</a:t>
            </a:r>
            <a:r>
              <a:rPr lang="es-ES" sz="2000" dirty="0" err="1">
                <a:solidFill>
                  <a:schemeClr val="bg1"/>
                </a:solidFill>
              </a:rPr>
              <a:t>tRF</a:t>
            </a:r>
            <a:r>
              <a:rPr lang="es-ES" sz="2000" dirty="0">
                <a:solidFill>
                  <a:schemeClr val="bg1"/>
                </a:solidFill>
              </a:rPr>
              <a:t>: ");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Serial</a:t>
            </a:r>
            <a:r>
              <a:rPr lang="es-ES" sz="2000" dirty="0" err="1">
                <a:solidFill>
                  <a:schemeClr val="bg1"/>
                </a:solidFill>
              </a:rPr>
              <a:t>.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println</a:t>
            </a:r>
            <a:r>
              <a:rPr lang="es-ES" sz="2000" dirty="0">
                <a:solidFill>
                  <a:schemeClr val="bg1"/>
                </a:solidFill>
              </a:rPr>
              <a:t>(sensor);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sensor = </a:t>
            </a:r>
            <a:r>
              <a:rPr lang="es-ES" sz="2000" dirty="0" err="1">
                <a:solidFill>
                  <a:schemeClr val="bg1"/>
                </a:solidFill>
              </a:rPr>
              <a:t>readSensor</a:t>
            </a:r>
            <a:r>
              <a:rPr lang="es-ES" sz="2000" dirty="0">
                <a:solidFill>
                  <a:schemeClr val="bg1"/>
                </a:solidFill>
              </a:rPr>
              <a:t>(RECV_R, 4);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Serial</a:t>
            </a:r>
            <a:r>
              <a:rPr lang="es-ES" sz="2000" dirty="0" err="1">
                <a:solidFill>
                  <a:schemeClr val="bg1"/>
                </a:solidFill>
              </a:rPr>
              <a:t>.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println</a:t>
            </a:r>
            <a:r>
              <a:rPr lang="es-ES" sz="2000" dirty="0">
                <a:solidFill>
                  <a:schemeClr val="bg1"/>
                </a:solidFill>
              </a:rPr>
              <a:t>("\</a:t>
            </a:r>
            <a:r>
              <a:rPr lang="es-ES" sz="2000" dirty="0" err="1">
                <a:solidFill>
                  <a:schemeClr val="bg1"/>
                </a:solidFill>
              </a:rPr>
              <a:t>tR</a:t>
            </a:r>
            <a:r>
              <a:rPr lang="es-ES" sz="2000" dirty="0">
                <a:solidFill>
                  <a:schemeClr val="bg1"/>
                </a:solidFill>
              </a:rPr>
              <a:t>: ");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Serial</a:t>
            </a:r>
            <a:r>
              <a:rPr lang="es-ES" sz="2000" dirty="0" err="1">
                <a:solidFill>
                  <a:schemeClr val="bg1"/>
                </a:solidFill>
              </a:rPr>
              <a:t>.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println</a:t>
            </a:r>
            <a:r>
              <a:rPr lang="es-ES" sz="2000" dirty="0">
                <a:solidFill>
                  <a:schemeClr val="bg1"/>
                </a:solidFill>
              </a:rPr>
              <a:t>(sensor);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5" name="Shape 328">
            <a:extLst>
              <a:ext uri="{FF2B5EF4-FFF2-40B4-BE49-F238E27FC236}">
                <a16:creationId xmlns:a16="http://schemas.microsoft.com/office/drawing/2014/main" id="{B9CB0AFF-1906-455A-87B8-F478C29BC7A3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Sensores de distancia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1907D3-CF2F-4938-A149-EFC02E90D245}"/>
              </a:ext>
            </a:extLst>
          </p:cNvPr>
          <p:cNvSpPr txBox="1"/>
          <p:nvPr/>
        </p:nvSpPr>
        <p:spPr>
          <a:xfrm>
            <a:off x="7750629" y="1894114"/>
            <a:ext cx="3309257" cy="2667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7" name="Shape 330">
            <a:extLst>
              <a:ext uri="{FF2B5EF4-FFF2-40B4-BE49-F238E27FC236}">
                <a16:creationId xmlns:a16="http://schemas.microsoft.com/office/drawing/2014/main" id="{CA7D9091-EEAF-42CF-9AA1-8C1475F51066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36593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3FA05244-8B9E-46C0-8F65-0DF187566E59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Seguir una pared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9414959-3D9A-44B4-A27E-55C1EBA5EEEE}"/>
              </a:ext>
            </a:extLst>
          </p:cNvPr>
          <p:cNvCxnSpPr>
            <a:cxnSpLocks/>
          </p:cNvCxnSpPr>
          <p:nvPr/>
        </p:nvCxnSpPr>
        <p:spPr>
          <a:xfrm>
            <a:off x="1381947" y="1039332"/>
            <a:ext cx="0" cy="5150353"/>
          </a:xfrm>
          <a:prstGeom prst="line">
            <a:avLst/>
          </a:prstGeom>
          <a:noFill/>
          <a:ln w="508000" cap="flat">
            <a:solidFill>
              <a:schemeClr val="bg1">
                <a:lumMod val="6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ECF30A2-F59E-40B1-B604-055219CCEC04}"/>
              </a:ext>
            </a:extLst>
          </p:cNvPr>
          <p:cNvCxnSpPr>
            <a:cxnSpLocks/>
          </p:cNvCxnSpPr>
          <p:nvPr/>
        </p:nvCxnSpPr>
        <p:spPr>
          <a:xfrm>
            <a:off x="3749161" y="1340471"/>
            <a:ext cx="0" cy="4849214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CDB7AC19-2537-45CB-A314-C9636C813ED3}"/>
              </a:ext>
            </a:extLst>
          </p:cNvPr>
          <p:cNvCxnSpPr>
            <a:cxnSpLocks/>
          </p:cNvCxnSpPr>
          <p:nvPr/>
        </p:nvCxnSpPr>
        <p:spPr>
          <a:xfrm>
            <a:off x="1654030" y="1984674"/>
            <a:ext cx="2079216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A018B5-4217-4A46-8DC1-0E9F1D1B78DA}"/>
              </a:ext>
            </a:extLst>
          </p:cNvPr>
          <p:cNvSpPr txBox="1"/>
          <p:nvPr/>
        </p:nvSpPr>
        <p:spPr>
          <a:xfrm>
            <a:off x="1761845" y="1553748"/>
            <a:ext cx="181278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Referencia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75F1D2A-0D24-48F4-B463-7E419600FC60}"/>
              </a:ext>
            </a:extLst>
          </p:cNvPr>
          <p:cNvSpPr txBox="1"/>
          <p:nvPr/>
        </p:nvSpPr>
        <p:spPr>
          <a:xfrm rot="10800000">
            <a:off x="976490" y="1039325"/>
            <a:ext cx="769439" cy="51503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Pared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B1C7CE7-A2D8-43CB-B9C6-6F3910A2DD92}"/>
              </a:ext>
            </a:extLst>
          </p:cNvPr>
          <p:cNvSpPr txBox="1"/>
          <p:nvPr/>
        </p:nvSpPr>
        <p:spPr>
          <a:xfrm>
            <a:off x="6548010" y="2658971"/>
            <a:ext cx="2778859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Error: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Cómo de lejos estamos de nuestro objetivo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9A6ADB1-0B41-4CA2-BD3F-13421C48E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  <a14:backgroundMark x1="33106" y1="62963" x2="33106" y2="62963"/>
                        <a14:backgroundMark x1="33021" y1="62963" x2="33021" y2="62963"/>
                        <a14:backgroundMark x1="33021" y1="62751" x2="33021" y2="62751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6" t="2692" r="2981" b="3774"/>
          <a:stretch/>
        </p:blipFill>
        <p:spPr>
          <a:xfrm>
            <a:off x="2167220" y="2676556"/>
            <a:ext cx="3194304" cy="2535936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05EDEA2-5B01-42A1-90FF-4F31774BA4CC}"/>
              </a:ext>
            </a:extLst>
          </p:cNvPr>
          <p:cNvSpPr txBox="1"/>
          <p:nvPr/>
        </p:nvSpPr>
        <p:spPr>
          <a:xfrm>
            <a:off x="4743145" y="1645508"/>
            <a:ext cx="319429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 err="1">
                <a:solidFill>
                  <a:schemeClr val="bg1"/>
                </a:solidFill>
              </a:rPr>
              <a:t>P.e</a:t>
            </a:r>
            <a:r>
              <a:rPr lang="es-ES" sz="2800" dirty="0">
                <a:solidFill>
                  <a:schemeClr val="bg1"/>
                </a:solidFill>
              </a:rPr>
              <a:t>.: Sensor mide 300 </a:t>
            </a:r>
            <a:endParaRPr kumimoji="0" lang="es-E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1" name="Shape 330">
            <a:extLst>
              <a:ext uri="{FF2B5EF4-FFF2-40B4-BE49-F238E27FC236}">
                <a16:creationId xmlns:a16="http://schemas.microsoft.com/office/drawing/2014/main" id="{BDEE1A5F-7DEB-4380-A81C-1603C5D8C5D7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0542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2208571" y="726962"/>
            <a:ext cx="7771680" cy="77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ÍNDICE</a:t>
            </a:r>
          </a:p>
        </p:txBody>
      </p:sp>
      <p:sp>
        <p:nvSpPr>
          <p:cNvPr id="330" name="Shape 330"/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41782E-96F5-4F2C-9B41-ECC2B64B8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3" y="239113"/>
            <a:ext cx="2439397" cy="631042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99B777B-126A-4ADC-89C7-D1B8EB3FF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2" y="1715678"/>
            <a:ext cx="9906000" cy="4075523"/>
          </a:xfrm>
        </p:spPr>
        <p:txBody>
          <a:bodyPr/>
          <a:lstStyle/>
          <a:p>
            <a:r>
              <a:rPr lang="es-ES" dirty="0"/>
              <a:t>¿Cómo le digo a mi robot que no se choque contra las paredes del laberinto?</a:t>
            </a:r>
          </a:p>
          <a:p>
            <a:endParaRPr lang="es-ES" dirty="0"/>
          </a:p>
          <a:p>
            <a:r>
              <a:rPr lang="es-ES" dirty="0"/>
              <a:t>¿Cómo convencerle de que la línea negra es lo que tiene que seguir?</a:t>
            </a:r>
          </a:p>
          <a:p>
            <a:endParaRPr lang="es-ES" dirty="0"/>
          </a:p>
          <a:p>
            <a:r>
              <a:rPr lang="es-ES" dirty="0"/>
              <a:t>La lógica de control es lo que nos ayuda a relacionar las lecturas de los sensores con la tensión que aplicamos a los motores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3FA05244-8B9E-46C0-8F65-0DF187566E59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Seguir una pared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9414959-3D9A-44B4-A27E-55C1EBA5EEEE}"/>
              </a:ext>
            </a:extLst>
          </p:cNvPr>
          <p:cNvCxnSpPr>
            <a:cxnSpLocks/>
          </p:cNvCxnSpPr>
          <p:nvPr/>
        </p:nvCxnSpPr>
        <p:spPr>
          <a:xfrm>
            <a:off x="1381947" y="1039332"/>
            <a:ext cx="0" cy="5150353"/>
          </a:xfrm>
          <a:prstGeom prst="line">
            <a:avLst/>
          </a:prstGeom>
          <a:noFill/>
          <a:ln w="508000" cap="flat">
            <a:solidFill>
              <a:schemeClr val="bg1">
                <a:lumMod val="6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ECF30A2-F59E-40B1-B604-055219CCEC04}"/>
              </a:ext>
            </a:extLst>
          </p:cNvPr>
          <p:cNvCxnSpPr>
            <a:cxnSpLocks/>
          </p:cNvCxnSpPr>
          <p:nvPr/>
        </p:nvCxnSpPr>
        <p:spPr>
          <a:xfrm>
            <a:off x="3749161" y="1340471"/>
            <a:ext cx="0" cy="4849214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CDB7AC19-2537-45CB-A314-C9636C813ED3}"/>
              </a:ext>
            </a:extLst>
          </p:cNvPr>
          <p:cNvCxnSpPr>
            <a:cxnSpLocks/>
          </p:cNvCxnSpPr>
          <p:nvPr/>
        </p:nvCxnSpPr>
        <p:spPr>
          <a:xfrm>
            <a:off x="1654030" y="1984674"/>
            <a:ext cx="2079216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A018B5-4217-4A46-8DC1-0E9F1D1B78DA}"/>
              </a:ext>
            </a:extLst>
          </p:cNvPr>
          <p:cNvSpPr txBox="1"/>
          <p:nvPr/>
        </p:nvSpPr>
        <p:spPr>
          <a:xfrm>
            <a:off x="1761845" y="1553748"/>
            <a:ext cx="181278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Referencia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75F1D2A-0D24-48F4-B463-7E419600FC60}"/>
              </a:ext>
            </a:extLst>
          </p:cNvPr>
          <p:cNvSpPr txBox="1"/>
          <p:nvPr/>
        </p:nvSpPr>
        <p:spPr>
          <a:xfrm rot="10800000">
            <a:off x="976490" y="1039325"/>
            <a:ext cx="769439" cy="51503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Pared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9A6ADB1-0B41-4CA2-BD3F-13421C48E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  <a14:backgroundMark x1="33106" y1="62963" x2="33106" y2="62963"/>
                        <a14:backgroundMark x1="33021" y1="62963" x2="33021" y2="62963"/>
                        <a14:backgroundMark x1="33021" y1="62751" x2="33021" y2="62751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6" t="2692" r="2981" b="3774"/>
          <a:stretch/>
        </p:blipFill>
        <p:spPr>
          <a:xfrm>
            <a:off x="2167220" y="2676556"/>
            <a:ext cx="3194304" cy="253593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8D58A72-8634-4D24-910C-41F9E89313B5}"/>
              </a:ext>
            </a:extLst>
          </p:cNvPr>
          <p:cNvSpPr/>
          <p:nvPr/>
        </p:nvSpPr>
        <p:spPr>
          <a:xfrm>
            <a:off x="5941839" y="1256699"/>
            <a:ext cx="89848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#include </a:t>
            </a:r>
            <a:r>
              <a:rPr lang="es-ES" sz="2000" dirty="0">
                <a:solidFill>
                  <a:schemeClr val="bg1"/>
                </a:solidFill>
              </a:rPr>
              <a:t>“</a:t>
            </a:r>
            <a:r>
              <a:rPr lang="es-ES" sz="2000" dirty="0" err="1">
                <a:solidFill>
                  <a:schemeClr val="bg1"/>
                </a:solidFill>
              </a:rPr>
              <a:t>Browsers.h</a:t>
            </a:r>
            <a:r>
              <a:rPr lang="es-ES" sz="2000" dirty="0">
                <a:solidFill>
                  <a:schemeClr val="bg1"/>
                </a:solidFill>
              </a:rPr>
              <a:t>”</a:t>
            </a:r>
            <a:endParaRPr lang="es-ES" sz="2000" dirty="0">
              <a:solidFill>
                <a:srgbClr val="00B0F0"/>
              </a:solidFill>
            </a:endParaRPr>
          </a:p>
          <a:p>
            <a:r>
              <a:rPr lang="es-ES" sz="2000" dirty="0" err="1">
                <a:solidFill>
                  <a:srgbClr val="00B0F0"/>
                </a:solidFill>
              </a:rPr>
              <a:t>void</a:t>
            </a:r>
            <a:r>
              <a:rPr lang="es-ES" sz="2000" dirty="0"/>
              <a:t> </a:t>
            </a:r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setup</a:t>
            </a:r>
            <a:r>
              <a:rPr lang="es-ES" sz="2000" dirty="0">
                <a:solidFill>
                  <a:schemeClr val="bg1"/>
                </a:solidFill>
              </a:rPr>
              <a:t>(){</a:t>
            </a:r>
          </a:p>
          <a:p>
            <a:r>
              <a:rPr lang="es-ES" sz="2000" dirty="0">
                <a:solidFill>
                  <a:schemeClr val="bg1"/>
                </a:solidFill>
              </a:rPr>
              <a:t>//Completad </a:t>
            </a:r>
            <a:r>
              <a:rPr lang="es-ES" sz="2000" dirty="0" err="1">
                <a:solidFill>
                  <a:schemeClr val="bg1"/>
                </a:solidFill>
              </a:rPr>
              <a:t>pinModes</a:t>
            </a:r>
            <a:r>
              <a:rPr lang="es-ES" sz="2000" dirty="0">
                <a:solidFill>
                  <a:schemeClr val="bg1"/>
                </a:solidFill>
              </a:rPr>
              <a:t>…</a:t>
            </a:r>
          </a:p>
          <a:p>
            <a:r>
              <a:rPr lang="es-ES" sz="2000" dirty="0">
                <a:solidFill>
                  <a:schemeClr val="bg1"/>
                </a:solidFill>
              </a:rPr>
              <a:t>}</a:t>
            </a:r>
          </a:p>
          <a:p>
            <a:r>
              <a:rPr lang="es-ES" sz="2000" dirty="0" err="1">
                <a:solidFill>
                  <a:srgbClr val="00B0F0"/>
                </a:solidFill>
              </a:rPr>
              <a:t>void</a:t>
            </a:r>
            <a:r>
              <a:rPr lang="es-ES" sz="2000" dirty="0"/>
              <a:t> </a:t>
            </a:r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loop</a:t>
            </a:r>
            <a:r>
              <a:rPr lang="es-ES" sz="2000" dirty="0">
                <a:solidFill>
                  <a:schemeClr val="bg1"/>
                </a:solidFill>
              </a:rPr>
              <a:t>() {</a:t>
            </a:r>
          </a:p>
          <a:p>
            <a:r>
              <a:rPr lang="es-ES" sz="2000" dirty="0" err="1">
                <a:solidFill>
                  <a:srgbClr val="00B0F0"/>
                </a:solidFill>
              </a:rPr>
              <a:t>int</a:t>
            </a:r>
            <a:r>
              <a:rPr lang="es-ES" sz="2000" dirty="0">
                <a:solidFill>
                  <a:schemeClr val="bg1"/>
                </a:solidFill>
              </a:rPr>
              <a:t> error = </a:t>
            </a:r>
            <a:r>
              <a:rPr lang="es-ES" sz="2000" dirty="0" err="1">
                <a:solidFill>
                  <a:schemeClr val="bg1"/>
                </a:solidFill>
              </a:rPr>
              <a:t>readSensor</a:t>
            </a:r>
            <a:r>
              <a:rPr lang="es-ES" sz="2000" dirty="0">
                <a:solidFill>
                  <a:schemeClr val="bg1"/>
                </a:solidFill>
              </a:rPr>
              <a:t>(RECV_L, 2) - 300;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  </a:t>
            </a:r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if</a:t>
            </a:r>
            <a:r>
              <a:rPr lang="es-ES" sz="2000" dirty="0">
                <a:solidFill>
                  <a:schemeClr val="bg1"/>
                </a:solidFill>
              </a:rPr>
              <a:t> (error &gt; 0) {</a:t>
            </a:r>
          </a:p>
          <a:p>
            <a:r>
              <a:rPr lang="es-ES" sz="2000" dirty="0">
                <a:solidFill>
                  <a:schemeClr val="bg1"/>
                </a:solidFill>
              </a:rPr>
              <a:t>  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analogWrite</a:t>
            </a:r>
            <a:r>
              <a:rPr lang="es-ES" sz="2000" dirty="0">
                <a:solidFill>
                  <a:schemeClr val="bg1"/>
                </a:solidFill>
              </a:rPr>
              <a:t>(PWMA, 30);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 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analogWrite</a:t>
            </a:r>
            <a:r>
              <a:rPr lang="es-ES" sz="2000" dirty="0">
                <a:solidFill>
                  <a:schemeClr val="bg1"/>
                </a:solidFill>
              </a:rPr>
              <a:t>(PWMB, 0);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 } </a:t>
            </a:r>
            <a:r>
              <a:rPr lang="es-ES" sz="2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else</a:t>
            </a:r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000" dirty="0">
                <a:solidFill>
                  <a:schemeClr val="bg1"/>
                </a:solidFill>
              </a:rPr>
              <a:t>{</a:t>
            </a:r>
          </a:p>
          <a:p>
            <a:r>
              <a:rPr lang="es-ES" sz="2000" dirty="0">
                <a:solidFill>
                  <a:schemeClr val="bg1"/>
                </a:solidFill>
              </a:rPr>
              <a:t>  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analogWrite</a:t>
            </a:r>
            <a:r>
              <a:rPr lang="es-ES" sz="2000" dirty="0">
                <a:solidFill>
                  <a:schemeClr val="bg1"/>
                </a:solidFill>
              </a:rPr>
              <a:t>(PWMA, 0);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   </a:t>
            </a:r>
            <a:r>
              <a:rPr lang="es-E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analogWrite</a:t>
            </a:r>
            <a:r>
              <a:rPr lang="es-ES" sz="2000" dirty="0">
                <a:solidFill>
                  <a:schemeClr val="bg1"/>
                </a:solidFill>
              </a:rPr>
              <a:t>(PWMB, 30);</a:t>
            </a:r>
          </a:p>
          <a:p>
            <a:r>
              <a:rPr lang="es-ES" sz="2000" dirty="0">
                <a:solidFill>
                  <a:schemeClr val="bg1"/>
                </a:solidFill>
              </a:rPr>
              <a:t>  }</a:t>
            </a:r>
          </a:p>
          <a:p>
            <a:r>
              <a:rPr lang="es-ES" sz="2000" dirty="0">
                <a:solidFill>
                  <a:schemeClr val="bg1"/>
                </a:solidFill>
              </a:rPr>
              <a:t>}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026E339-DFFD-4BF0-9031-4B2FF2AE7E68}"/>
              </a:ext>
            </a:extLst>
          </p:cNvPr>
          <p:cNvCxnSpPr>
            <a:cxnSpLocks/>
          </p:cNvCxnSpPr>
          <p:nvPr/>
        </p:nvCxnSpPr>
        <p:spPr>
          <a:xfrm>
            <a:off x="1761845" y="3108960"/>
            <a:ext cx="1086171" cy="12416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F561325-5646-48E0-B50B-867889488865}"/>
              </a:ext>
            </a:extLst>
          </p:cNvPr>
          <p:cNvSpPr txBox="1"/>
          <p:nvPr/>
        </p:nvSpPr>
        <p:spPr>
          <a:xfrm rot="329331">
            <a:off x="1726805" y="2771497"/>
            <a:ext cx="129153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dirty="0">
                <a:solidFill>
                  <a:schemeClr val="bg1"/>
                </a:solidFill>
              </a:rPr>
              <a:t>Medida sensor</a:t>
            </a:r>
            <a:endParaRPr kumimoji="0" lang="es-E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3" name="Shape 330">
            <a:extLst>
              <a:ext uri="{FF2B5EF4-FFF2-40B4-BE49-F238E27FC236}">
                <a16:creationId xmlns:a16="http://schemas.microsoft.com/office/drawing/2014/main" id="{1D24BA40-2A31-40BD-A654-4F26C4CB7A6D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9038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3FA05244-8B9E-46C0-8F65-0DF187566E59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 err="1"/>
              <a:t>Siguelíneas</a:t>
            </a:r>
            <a:r>
              <a:rPr lang="es-ES" dirty="0"/>
              <a:t>: Control P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929BF00-ACB0-417A-815E-C01192FC30D0}"/>
              </a:ext>
            </a:extLst>
          </p:cNvPr>
          <p:cNvCxnSpPr>
            <a:cxnSpLocks/>
          </p:cNvCxnSpPr>
          <p:nvPr/>
        </p:nvCxnSpPr>
        <p:spPr>
          <a:xfrm>
            <a:off x="2340704" y="2324100"/>
            <a:ext cx="0" cy="3588423"/>
          </a:xfrm>
          <a:prstGeom prst="line">
            <a:avLst/>
          </a:prstGeom>
          <a:ln w="190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118118A6-3929-490F-AD9E-B3DF97FE3A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  <a14:backgroundMark x1="33106" y1="62963" x2="33106" y2="62963"/>
                        <a14:backgroundMark x1="33021" y1="62963" x2="33021" y2="62963"/>
                        <a14:backgroundMark x1="33021" y1="62751" x2="33021" y2="62751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6" t="2692" r="2981" b="3774"/>
          <a:stretch/>
        </p:blipFill>
        <p:spPr>
          <a:xfrm>
            <a:off x="845152" y="3045968"/>
            <a:ext cx="3194304" cy="2535936"/>
          </a:xfrm>
          <a:prstGeom prst="rect">
            <a:avLst/>
          </a:prstGeom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BB507D-1F81-4DCB-9537-82685A8EE403}"/>
              </a:ext>
            </a:extLst>
          </p:cNvPr>
          <p:cNvCxnSpPr>
            <a:cxnSpLocks/>
          </p:cNvCxnSpPr>
          <p:nvPr/>
        </p:nvCxnSpPr>
        <p:spPr>
          <a:xfrm>
            <a:off x="2340704" y="1415075"/>
            <a:ext cx="0" cy="9090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C6713FD-C4AF-44DC-95DF-1D602C83B7A7}"/>
              </a:ext>
            </a:extLst>
          </p:cNvPr>
          <p:cNvCxnSpPr>
            <a:cxnSpLocks/>
          </p:cNvCxnSpPr>
          <p:nvPr/>
        </p:nvCxnSpPr>
        <p:spPr>
          <a:xfrm>
            <a:off x="2455004" y="1732575"/>
            <a:ext cx="0" cy="33601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ECBFFDED-BD70-4084-99C3-BCB0075A58D1}"/>
              </a:ext>
            </a:extLst>
          </p:cNvPr>
          <p:cNvSpPr/>
          <p:nvPr/>
        </p:nvSpPr>
        <p:spPr>
          <a:xfrm>
            <a:off x="2100259" y="1998292"/>
            <a:ext cx="219802" cy="76200"/>
          </a:xfrm>
          <a:prstGeom prst="rightArrow">
            <a:avLst/>
          </a:prstGeom>
          <a:solidFill>
            <a:srgbClr val="FFFFFF"/>
          </a:solidFill>
          <a:ln w="158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8F2859DC-DB01-4054-8500-CA8392562BBD}"/>
              </a:ext>
            </a:extLst>
          </p:cNvPr>
          <p:cNvSpPr/>
          <p:nvPr/>
        </p:nvSpPr>
        <p:spPr>
          <a:xfrm rot="10800000">
            <a:off x="2483641" y="1998292"/>
            <a:ext cx="219802" cy="76200"/>
          </a:xfrm>
          <a:prstGeom prst="rightArrow">
            <a:avLst/>
          </a:prstGeom>
          <a:solidFill>
            <a:srgbClr val="FFFFFF"/>
          </a:solidFill>
          <a:ln w="158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0DE7293-2E5A-428F-9A67-A9054A07BB35}"/>
              </a:ext>
            </a:extLst>
          </p:cNvPr>
          <p:cNvSpPr txBox="1"/>
          <p:nvPr/>
        </p:nvSpPr>
        <p:spPr>
          <a:xfrm>
            <a:off x="2732078" y="1320576"/>
            <a:ext cx="180999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dirty="0">
                <a:solidFill>
                  <a:schemeClr val="bg1"/>
                </a:solidFill>
              </a:rPr>
              <a:t>Poco error</a:t>
            </a:r>
          </a:p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dirty="0">
                <a:solidFill>
                  <a:schemeClr val="bg1"/>
                </a:solidFill>
              </a:rPr>
              <a:t>Poca respuesta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1CF12520-A02E-4470-9206-D329AB0DE736}"/>
              </a:ext>
            </a:extLst>
          </p:cNvPr>
          <p:cNvSpPr/>
          <p:nvPr/>
        </p:nvSpPr>
        <p:spPr>
          <a:xfrm rot="5400000">
            <a:off x="3183212" y="1765204"/>
            <a:ext cx="265717" cy="175058"/>
          </a:xfrm>
          <a:prstGeom prst="rightArrow">
            <a:avLst/>
          </a:prstGeom>
          <a:solidFill>
            <a:srgbClr val="FFFFFF"/>
          </a:solidFill>
          <a:ln w="158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09DFFC6-3C23-4AD0-99A5-D133CF34CE9F}"/>
              </a:ext>
            </a:extLst>
          </p:cNvPr>
          <p:cNvCxnSpPr>
            <a:cxnSpLocks/>
          </p:cNvCxnSpPr>
          <p:nvPr/>
        </p:nvCxnSpPr>
        <p:spPr>
          <a:xfrm>
            <a:off x="6887304" y="2110063"/>
            <a:ext cx="0" cy="3588423"/>
          </a:xfrm>
          <a:prstGeom prst="line">
            <a:avLst/>
          </a:prstGeom>
          <a:ln w="190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44D27082-0AC3-4B4B-9AFE-BBDB87B1B0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  <a14:backgroundMark x1="33106" y1="62963" x2="33106" y2="62963"/>
                        <a14:backgroundMark x1="33021" y1="62963" x2="33021" y2="62963"/>
                        <a14:backgroundMark x1="33021" y1="62751" x2="33021" y2="62751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6" t="2692" r="2981" b="3774"/>
          <a:stretch/>
        </p:blipFill>
        <p:spPr>
          <a:xfrm>
            <a:off x="5709252" y="2831931"/>
            <a:ext cx="3194304" cy="2535936"/>
          </a:xfrm>
          <a:prstGeom prst="rect">
            <a:avLst/>
          </a:prstGeom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94165A0-F6A4-4BCA-8D7F-FABDA319EAA4}"/>
              </a:ext>
            </a:extLst>
          </p:cNvPr>
          <p:cNvCxnSpPr>
            <a:cxnSpLocks/>
          </p:cNvCxnSpPr>
          <p:nvPr/>
        </p:nvCxnSpPr>
        <p:spPr>
          <a:xfrm>
            <a:off x="6887304" y="1201038"/>
            <a:ext cx="0" cy="9090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64F436A5-5923-4834-80F7-C99100A4002C}"/>
              </a:ext>
            </a:extLst>
          </p:cNvPr>
          <p:cNvCxnSpPr>
            <a:cxnSpLocks/>
          </p:cNvCxnSpPr>
          <p:nvPr/>
        </p:nvCxnSpPr>
        <p:spPr>
          <a:xfrm>
            <a:off x="7319104" y="1518538"/>
            <a:ext cx="0" cy="33601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A3D6547E-959D-410C-A05F-736D9F6BA760}"/>
              </a:ext>
            </a:extLst>
          </p:cNvPr>
          <p:cNvSpPr/>
          <p:nvPr/>
        </p:nvSpPr>
        <p:spPr>
          <a:xfrm>
            <a:off x="6646859" y="1784255"/>
            <a:ext cx="219802" cy="76200"/>
          </a:xfrm>
          <a:prstGeom prst="rightArrow">
            <a:avLst/>
          </a:prstGeom>
          <a:solidFill>
            <a:srgbClr val="FFFFFF"/>
          </a:solidFill>
          <a:ln w="158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479A2094-A00A-4D33-836F-70DEF58F5A60}"/>
              </a:ext>
            </a:extLst>
          </p:cNvPr>
          <p:cNvSpPr/>
          <p:nvPr/>
        </p:nvSpPr>
        <p:spPr>
          <a:xfrm rot="10800000">
            <a:off x="7347741" y="1784255"/>
            <a:ext cx="219802" cy="76200"/>
          </a:xfrm>
          <a:prstGeom prst="rightArrow">
            <a:avLst/>
          </a:prstGeom>
          <a:solidFill>
            <a:srgbClr val="FFFFFF"/>
          </a:solidFill>
          <a:ln w="158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6113BDB-4F0D-4CC2-B9E0-84E6E21C5697}"/>
              </a:ext>
            </a:extLst>
          </p:cNvPr>
          <p:cNvSpPr txBox="1"/>
          <p:nvPr/>
        </p:nvSpPr>
        <p:spPr>
          <a:xfrm>
            <a:off x="7596178" y="1106539"/>
            <a:ext cx="180999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dirty="0">
                <a:solidFill>
                  <a:schemeClr val="bg1"/>
                </a:solidFill>
              </a:rPr>
              <a:t>Mucho error</a:t>
            </a:r>
          </a:p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dirty="0">
                <a:solidFill>
                  <a:schemeClr val="bg1"/>
                </a:solidFill>
              </a:rPr>
              <a:t>Mucha respuesta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56C66A47-2949-49C3-A161-D7D6998913D5}"/>
              </a:ext>
            </a:extLst>
          </p:cNvPr>
          <p:cNvSpPr/>
          <p:nvPr/>
        </p:nvSpPr>
        <p:spPr>
          <a:xfrm rot="5400000">
            <a:off x="8136212" y="1551167"/>
            <a:ext cx="265717" cy="175058"/>
          </a:xfrm>
          <a:prstGeom prst="rightArrow">
            <a:avLst/>
          </a:prstGeom>
          <a:solidFill>
            <a:srgbClr val="FFFFFF"/>
          </a:solidFill>
          <a:ln w="158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9" name="Shape 330">
            <a:extLst>
              <a:ext uri="{FF2B5EF4-FFF2-40B4-BE49-F238E27FC236}">
                <a16:creationId xmlns:a16="http://schemas.microsoft.com/office/drawing/2014/main" id="{73DDD401-8B31-4F67-A997-A8F0E2EA053E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8355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3FA05244-8B9E-46C0-8F65-0DF187566E59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 err="1"/>
              <a:t>Siguelíneas</a:t>
            </a:r>
            <a:r>
              <a:rPr lang="es-ES" dirty="0"/>
              <a:t>: Control P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CA8E466-D505-48F7-945F-A6027458A745}"/>
              </a:ext>
            </a:extLst>
          </p:cNvPr>
          <p:cNvSpPr txBox="1"/>
          <p:nvPr/>
        </p:nvSpPr>
        <p:spPr>
          <a:xfrm>
            <a:off x="1425938" y="4953777"/>
            <a:ext cx="2485518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Antes:</a:t>
            </a:r>
            <a:br>
              <a:rPr lang="es-ES" sz="2800" dirty="0">
                <a:solidFill>
                  <a:schemeClr val="bg1"/>
                </a:solidFill>
              </a:rPr>
            </a:br>
            <a:r>
              <a:rPr lang="es-ES" sz="2800" dirty="0">
                <a:solidFill>
                  <a:schemeClr val="bg1"/>
                </a:solidFill>
              </a:rPr>
              <a:t>Todo o nada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2 sensores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E1A5E25-AEF6-4A68-B3AD-0DCBB0017F3A}"/>
              </a:ext>
            </a:extLst>
          </p:cNvPr>
          <p:cNvSpPr txBox="1"/>
          <p:nvPr/>
        </p:nvSpPr>
        <p:spPr>
          <a:xfrm>
            <a:off x="8411971" y="4953777"/>
            <a:ext cx="2485518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Ahora:</a:t>
            </a:r>
            <a:br>
              <a:rPr lang="es-ES" sz="2800" dirty="0">
                <a:solidFill>
                  <a:schemeClr val="bg1"/>
                </a:solidFill>
              </a:rPr>
            </a:br>
            <a:r>
              <a:rPr lang="es-ES" sz="2800" dirty="0" err="1">
                <a:solidFill>
                  <a:schemeClr val="bg1"/>
                </a:solidFill>
              </a:rPr>
              <a:t>Contínuo</a:t>
            </a:r>
            <a:endParaRPr lang="es-ES" sz="2800" dirty="0">
              <a:solidFill>
                <a:schemeClr val="bg1"/>
              </a:solidFill>
            </a:endParaRP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FBC6FCFC-87CB-4DF6-9FAB-53F0DB18019D}"/>
              </a:ext>
            </a:extLst>
          </p:cNvPr>
          <p:cNvGrpSpPr/>
          <p:nvPr/>
        </p:nvGrpSpPr>
        <p:grpSpPr>
          <a:xfrm>
            <a:off x="1296022" y="2323947"/>
            <a:ext cx="2615434" cy="2581729"/>
            <a:chOff x="1110396" y="2120899"/>
            <a:chExt cx="3069496" cy="3009900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1616C081-07AB-43DF-BBDC-49486F65C4EE}"/>
                </a:ext>
              </a:extLst>
            </p:cNvPr>
            <p:cNvGrpSpPr/>
            <p:nvPr/>
          </p:nvGrpSpPr>
          <p:grpSpPr>
            <a:xfrm>
              <a:off x="1110396" y="2120899"/>
              <a:ext cx="3069496" cy="3009900"/>
              <a:chOff x="1625960" y="2120900"/>
              <a:chExt cx="3069496" cy="3009900"/>
            </a:xfrm>
          </p:grpSpPr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AEAB9E24-A97C-4062-A757-5E6226DA11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0804" y="2120900"/>
                <a:ext cx="0" cy="3009900"/>
              </a:xfrm>
              <a:prstGeom prst="line">
                <a:avLst/>
              </a:prstGeom>
              <a:noFill/>
              <a:ln w="38100" cap="flat">
                <a:solidFill>
                  <a:schemeClr val="bg1"/>
                </a:solidFill>
                <a:prstDash val="solid"/>
                <a:round/>
                <a:headEnd type="triangle" w="lg" len="lg"/>
                <a:tailEnd type="non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192C6736-E0EB-42B9-9395-772557BD4A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25960" y="4876800"/>
                <a:ext cx="3069496" cy="0"/>
              </a:xfrm>
              <a:prstGeom prst="line">
                <a:avLst/>
              </a:prstGeom>
              <a:noFill/>
              <a:ln w="38100" cap="flat">
                <a:solidFill>
                  <a:schemeClr val="bg1"/>
                </a:solidFill>
                <a:prstDash val="solid"/>
                <a:round/>
                <a:headEnd type="triangle" w="lg" len="lg"/>
                <a:tailEnd type="non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012A5A21-A5BE-4966-9198-DCBE1CB120B7}"/>
                </a:ext>
              </a:extLst>
            </p:cNvPr>
            <p:cNvCxnSpPr>
              <a:cxnSpLocks/>
            </p:cNvCxnSpPr>
            <p:nvPr/>
          </p:nvCxnSpPr>
          <p:spPr>
            <a:xfrm>
              <a:off x="1491036" y="4698999"/>
              <a:ext cx="1154108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6372CAAD-13A3-4ADE-8F11-510FF18ED73B}"/>
                </a:ext>
              </a:extLst>
            </p:cNvPr>
            <p:cNvCxnSpPr>
              <a:cxnSpLocks/>
            </p:cNvCxnSpPr>
            <p:nvPr/>
          </p:nvCxnSpPr>
          <p:spPr>
            <a:xfrm>
              <a:off x="2645144" y="3263899"/>
              <a:ext cx="0" cy="143510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D8B3B5D1-A06E-41BE-A11B-853F1C9ADD9A}"/>
                </a:ext>
              </a:extLst>
            </p:cNvPr>
            <p:cNvCxnSpPr>
              <a:cxnSpLocks/>
            </p:cNvCxnSpPr>
            <p:nvPr/>
          </p:nvCxnSpPr>
          <p:spPr>
            <a:xfrm>
              <a:off x="2645144" y="3263899"/>
              <a:ext cx="1154108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ABA8293E-A610-4443-BADA-61B7944E72BC}"/>
              </a:ext>
            </a:extLst>
          </p:cNvPr>
          <p:cNvGrpSpPr/>
          <p:nvPr/>
        </p:nvGrpSpPr>
        <p:grpSpPr>
          <a:xfrm>
            <a:off x="8203346" y="2323947"/>
            <a:ext cx="2615434" cy="2581729"/>
            <a:chOff x="7573595" y="2120900"/>
            <a:chExt cx="3069496" cy="3009900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A491BB58-7BE8-48FB-A589-A574C2373F87}"/>
                </a:ext>
              </a:extLst>
            </p:cNvPr>
            <p:cNvGrpSpPr/>
            <p:nvPr/>
          </p:nvGrpSpPr>
          <p:grpSpPr>
            <a:xfrm>
              <a:off x="7573595" y="2120900"/>
              <a:ext cx="3069496" cy="3009900"/>
              <a:chOff x="1625960" y="2120900"/>
              <a:chExt cx="3069496" cy="3009900"/>
            </a:xfrm>
          </p:grpSpPr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id="{6C6D3D05-40C5-4FBB-90F3-7B60571B2A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0804" y="2120900"/>
                <a:ext cx="0" cy="3009900"/>
              </a:xfrm>
              <a:prstGeom prst="line">
                <a:avLst/>
              </a:prstGeom>
              <a:noFill/>
              <a:ln w="38100" cap="flat">
                <a:solidFill>
                  <a:schemeClr val="bg1"/>
                </a:solidFill>
                <a:prstDash val="solid"/>
                <a:round/>
                <a:headEnd type="triangle" w="lg" len="lg"/>
                <a:tailEnd type="non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C4081BE4-1436-4BA3-BC9E-EC8282802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25960" y="4876800"/>
                <a:ext cx="3069496" cy="0"/>
              </a:xfrm>
              <a:prstGeom prst="line">
                <a:avLst/>
              </a:prstGeom>
              <a:noFill/>
              <a:ln w="38100" cap="flat">
                <a:solidFill>
                  <a:schemeClr val="bg1"/>
                </a:solidFill>
                <a:prstDash val="solid"/>
                <a:round/>
                <a:headEnd type="triangle" w="lg" len="lg"/>
                <a:tailEnd type="non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754C77EE-5CA0-42B2-8953-AE1AA68E57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1235" y="3009900"/>
              <a:ext cx="2285143" cy="166370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9D00C94-0CAD-4AD4-9EB2-9B3D77C78EB1}"/>
              </a:ext>
            </a:extLst>
          </p:cNvPr>
          <p:cNvSpPr txBox="1"/>
          <p:nvPr/>
        </p:nvSpPr>
        <p:spPr>
          <a:xfrm>
            <a:off x="5149254" y="4953777"/>
            <a:ext cx="2485518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Antes:</a:t>
            </a:r>
            <a:br>
              <a:rPr lang="es-ES" sz="2800" dirty="0">
                <a:solidFill>
                  <a:schemeClr val="bg1"/>
                </a:solidFill>
              </a:rPr>
            </a:br>
            <a:r>
              <a:rPr lang="es-ES" sz="2800" dirty="0">
                <a:solidFill>
                  <a:schemeClr val="bg1"/>
                </a:solidFill>
              </a:rPr>
              <a:t>Todo o nada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4 sensores</a:t>
            </a: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8E1094F3-193B-4F55-8CAA-0BE5FA5B526F}"/>
              </a:ext>
            </a:extLst>
          </p:cNvPr>
          <p:cNvGrpSpPr/>
          <p:nvPr/>
        </p:nvGrpSpPr>
        <p:grpSpPr>
          <a:xfrm>
            <a:off x="4824921" y="2323947"/>
            <a:ext cx="2615434" cy="2581729"/>
            <a:chOff x="4373562" y="2120899"/>
            <a:chExt cx="3069496" cy="3009900"/>
          </a:xfrm>
        </p:grpSpPr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A54C09AF-08D0-4442-AC2F-983E17721864}"/>
                </a:ext>
              </a:extLst>
            </p:cNvPr>
            <p:cNvGrpSpPr/>
            <p:nvPr/>
          </p:nvGrpSpPr>
          <p:grpSpPr>
            <a:xfrm>
              <a:off x="4373562" y="2120899"/>
              <a:ext cx="3069496" cy="3009900"/>
              <a:chOff x="1625960" y="2120900"/>
              <a:chExt cx="3069496" cy="3009900"/>
            </a:xfrm>
          </p:grpSpPr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91B2CDBF-33A0-4D3A-8037-1866970D8A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0804" y="2120900"/>
                <a:ext cx="0" cy="3009900"/>
              </a:xfrm>
              <a:prstGeom prst="line">
                <a:avLst/>
              </a:prstGeom>
              <a:noFill/>
              <a:ln w="38100" cap="flat">
                <a:solidFill>
                  <a:schemeClr val="bg1"/>
                </a:solidFill>
                <a:prstDash val="solid"/>
                <a:round/>
                <a:headEnd type="triangle" w="lg" len="lg"/>
                <a:tailEnd type="non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" name="Conector recto 44">
                <a:extLst>
                  <a:ext uri="{FF2B5EF4-FFF2-40B4-BE49-F238E27FC236}">
                    <a16:creationId xmlns:a16="http://schemas.microsoft.com/office/drawing/2014/main" id="{20CFAADE-425F-4351-A016-1BB13D5F8F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25960" y="4876800"/>
                <a:ext cx="3069496" cy="0"/>
              </a:xfrm>
              <a:prstGeom prst="line">
                <a:avLst/>
              </a:prstGeom>
              <a:noFill/>
              <a:ln w="38100" cap="flat">
                <a:solidFill>
                  <a:schemeClr val="bg1"/>
                </a:solidFill>
                <a:prstDash val="solid"/>
                <a:round/>
                <a:headEnd type="triangle" w="lg" len="lg"/>
                <a:tailEnd type="non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508B6ACD-1E71-42EB-81B4-515F14EF965A}"/>
                </a:ext>
              </a:extLst>
            </p:cNvPr>
            <p:cNvCxnSpPr>
              <a:cxnSpLocks/>
            </p:cNvCxnSpPr>
            <p:nvPr/>
          </p:nvCxnSpPr>
          <p:spPr>
            <a:xfrm>
              <a:off x="4754202" y="4698999"/>
              <a:ext cx="516298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C046AAA3-BDE9-4E8A-A7C4-8882C596785D}"/>
                </a:ext>
              </a:extLst>
            </p:cNvPr>
            <p:cNvCxnSpPr>
              <a:cxnSpLocks/>
            </p:cNvCxnSpPr>
            <p:nvPr/>
          </p:nvCxnSpPr>
          <p:spPr>
            <a:xfrm>
              <a:off x="5270500" y="4127500"/>
              <a:ext cx="0" cy="571499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D64EEFFB-C19C-49CA-BED9-95879E9C29C4}"/>
                </a:ext>
              </a:extLst>
            </p:cNvPr>
            <p:cNvCxnSpPr>
              <a:cxnSpLocks/>
            </p:cNvCxnSpPr>
            <p:nvPr/>
          </p:nvCxnSpPr>
          <p:spPr>
            <a:xfrm>
              <a:off x="5270500" y="4140199"/>
              <a:ext cx="660400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71DF3D16-D2C3-46D4-8101-1869F771157D}"/>
                </a:ext>
              </a:extLst>
            </p:cNvPr>
            <p:cNvCxnSpPr>
              <a:cxnSpLocks/>
            </p:cNvCxnSpPr>
            <p:nvPr/>
          </p:nvCxnSpPr>
          <p:spPr>
            <a:xfrm>
              <a:off x="5935302" y="3568700"/>
              <a:ext cx="617898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Conector recto 59">
              <a:extLst>
                <a:ext uri="{FF2B5EF4-FFF2-40B4-BE49-F238E27FC236}">
                  <a16:creationId xmlns:a16="http://schemas.microsoft.com/office/drawing/2014/main" id="{0EFAFA6F-AE4F-4E9F-8E99-2C874A6C64EE}"/>
                </a:ext>
              </a:extLst>
            </p:cNvPr>
            <p:cNvCxnSpPr>
              <a:cxnSpLocks/>
            </p:cNvCxnSpPr>
            <p:nvPr/>
          </p:nvCxnSpPr>
          <p:spPr>
            <a:xfrm>
              <a:off x="6550660" y="2997201"/>
              <a:ext cx="0" cy="571499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BD6D7195-53BC-4EC5-A929-3123371B0554}"/>
                </a:ext>
              </a:extLst>
            </p:cNvPr>
            <p:cNvCxnSpPr>
              <a:cxnSpLocks/>
            </p:cNvCxnSpPr>
            <p:nvPr/>
          </p:nvCxnSpPr>
          <p:spPr>
            <a:xfrm>
              <a:off x="6550660" y="3009900"/>
              <a:ext cx="660400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FF3D7DAD-EA0B-4535-BD4E-C7286FE846A1}"/>
                </a:ext>
              </a:extLst>
            </p:cNvPr>
            <p:cNvCxnSpPr>
              <a:cxnSpLocks/>
            </p:cNvCxnSpPr>
            <p:nvPr/>
          </p:nvCxnSpPr>
          <p:spPr>
            <a:xfrm>
              <a:off x="5935302" y="3568700"/>
              <a:ext cx="0" cy="571499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0" name="Shape 330">
            <a:extLst>
              <a:ext uri="{FF2B5EF4-FFF2-40B4-BE49-F238E27FC236}">
                <a16:creationId xmlns:a16="http://schemas.microsoft.com/office/drawing/2014/main" id="{950BDCCD-B47E-4FD1-8360-C3CC4CDF1D90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041345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3FA05244-8B9E-46C0-8F65-0DF187566E59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Suma ponderada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48D17CA-8492-4DAC-81F5-D57611CE26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7" l="7164" r="89970">
                        <a14:foregroundMark x1="32353" y1="58109" x2="32353" y2="58109"/>
                        <a14:foregroundMark x1="33635" y1="54680" x2="33635" y2="54680"/>
                        <a14:foregroundMark x1="25490" y1="55514" x2="25490" y2="55514"/>
                        <a14:foregroundMark x1="27753" y1="62187" x2="27753" y2="62187"/>
                        <a14:foregroundMark x1="32805" y1="58851" x2="32805" y2="58851"/>
                        <a14:foregroundMark x1="30166" y1="51807" x2="30166" y2="51807"/>
                        <a14:foregroundMark x1="33258" y1="53383" x2="33258" y2="53383"/>
                        <a14:foregroundMark x1="34691" y1="56256" x2="34540" y2="59963"/>
                        <a14:foregroundMark x1="40799" y1="55792" x2="39744" y2="60704"/>
                        <a14:foregroundMark x1="42157" y1="56256" x2="43967" y2="56534"/>
                        <a14:foregroundMark x1="46908" y1="56070" x2="70437" y2="55978"/>
                        <a14:foregroundMark x1="72775" y1="60241" x2="39668" y2="56627"/>
                        <a14:foregroundMark x1="18778" y1="77108" x2="27753" y2="77294"/>
                        <a14:foregroundMark x1="20287" y1="88971" x2="33409" y2="88693"/>
                        <a14:foregroundMark x1="71870" y1="77757" x2="81976" y2="77757"/>
                        <a14:foregroundMark x1="73303" y1="88601" x2="81297" y2="88508"/>
                        <a14:foregroundMark x1="62745" y1="4078" x2="62745" y2="4078"/>
                        <a14:foregroundMark x1="35973" y1="4541" x2="35973" y2="4541"/>
                        <a14:backgroundMark x1="33183" y1="57646" x2="33183" y2="57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6" r="26637" b="81702"/>
          <a:stretch/>
        </p:blipFill>
        <p:spPr>
          <a:xfrm>
            <a:off x="-14514" y="2831924"/>
            <a:ext cx="7239067" cy="21975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971FA33-AF9F-40FE-9EA7-2B47B59D7113}"/>
              </a:ext>
            </a:extLst>
          </p:cNvPr>
          <p:cNvSpPr txBox="1"/>
          <p:nvPr/>
        </p:nvSpPr>
        <p:spPr>
          <a:xfrm>
            <a:off x="329651" y="2507010"/>
            <a:ext cx="494155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4000" b="1" dirty="0">
                <a:solidFill>
                  <a:srgbClr val="FFFF00"/>
                </a:solidFill>
              </a:rPr>
              <a:t>Ki   =&gt;   1    2   3    4</a:t>
            </a:r>
            <a:endParaRPr kumimoji="0" lang="es-ES" sz="40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Tw Cen M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6F2BC65-A588-4E20-9BE9-79DADDC98D29}"/>
                  </a:ext>
                </a:extLst>
              </p:cNvPr>
              <p:cNvSpPr txBox="1"/>
              <p:nvPr/>
            </p:nvSpPr>
            <p:spPr>
              <a:xfrm>
                <a:off x="6790168" y="2343674"/>
                <a:ext cx="5057667" cy="1423531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4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𝑃𝑜𝑠𝑖𝑐𝑖</m:t>
                      </m:r>
                      <m:r>
                        <a:rPr kumimoji="0" lang="es-ES" sz="4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ó</m:t>
                      </m:r>
                      <m:r>
                        <a:rPr kumimoji="0" lang="es-ES" sz="4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𝑛</m:t>
                      </m:r>
                      <m:r>
                        <a:rPr kumimoji="0" lang="es-ES" sz="4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=</m:t>
                      </m:r>
                      <m:f>
                        <m:fPr>
                          <m:ctrlPr>
                            <a:rPr kumimoji="0" lang="es-ES" sz="4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Tw Cen MT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es-ES" sz="4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Tw Cen MT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kumimoji="0" lang="es-ES" sz="4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4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kumimoji="0" lang="es-ES" sz="4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s-ES" sz="4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Tw Cen MT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kumimoji="0" lang="es-ES" sz="4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4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es-ES" sz="4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es-ES" sz="4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Tw Cen MT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kumimoji="0" lang="es-ES" sz="4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4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es-ES" sz="44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kumimoji="0" lang="es-ES" sz="4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Tw Cen MT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6F2BC65-A588-4E20-9BE9-79DADDC98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168" y="2343674"/>
                <a:ext cx="5057667" cy="1423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8CC2199-AF9B-46CC-B16E-67B2A9EF8B08}"/>
                  </a:ext>
                </a:extLst>
              </p:cNvPr>
              <p:cNvSpPr txBox="1"/>
              <p:nvPr/>
            </p:nvSpPr>
            <p:spPr>
              <a:xfrm>
                <a:off x="7485288" y="4204416"/>
                <a:ext cx="2964338" cy="430887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s-E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Tw Cen MT"/>
                            </a:rPr>
                          </m:ctrlPr>
                        </m:sSubPr>
                        <m:e>
                          <m:r>
                            <a:rPr kumimoji="0" lang="es-E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Tw Cen MT"/>
                            </a:rPr>
                            <m:t>𝐾</m:t>
                          </m:r>
                        </m:e>
                        <m:sub>
                          <m:r>
                            <a:rPr kumimoji="0" lang="es-E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Tw Cen MT"/>
                            </a:rPr>
                            <m:t>𝑖</m:t>
                          </m:r>
                        </m:sub>
                      </m:sSub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=</m:t>
                      </m:r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𝑃𝑜𝑛𝑑𝑒𝑟𝑎𝑐𝑖</m:t>
                      </m:r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ó</m:t>
                      </m:r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𝑛</m:t>
                      </m:r>
                    </m:oMath>
                  </m:oMathPara>
                </a14:m>
                <a:endParaRPr kumimoji="0" lang="es-ES" sz="2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Tw Cen MT"/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8CC2199-AF9B-46CC-B16E-67B2A9EF8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288" y="4204416"/>
                <a:ext cx="296433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7B2A988-5438-49F2-8BBB-968AD6740759}"/>
                  </a:ext>
                </a:extLst>
              </p:cNvPr>
              <p:cNvSpPr txBox="1"/>
              <p:nvPr/>
            </p:nvSpPr>
            <p:spPr>
              <a:xfrm>
                <a:off x="7561607" y="4814047"/>
                <a:ext cx="3872855" cy="430887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s-E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Tw Cen MT"/>
                            </a:rPr>
                          </m:ctrlPr>
                        </m:sSubPr>
                        <m:e>
                          <m:r>
                            <a:rPr kumimoji="0" lang="es-E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Tw Cen MT"/>
                            </a:rPr>
                            <m:t>𝑆</m:t>
                          </m:r>
                        </m:e>
                        <m:sub>
                          <m:r>
                            <a:rPr kumimoji="0" lang="es-E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Tw Cen MT"/>
                            </a:rPr>
                            <m:t>𝑖</m:t>
                          </m:r>
                        </m:sub>
                      </m:sSub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=</m:t>
                      </m:r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𝐿𝑒𝑐𝑡𝑢𝑟𝑎</m:t>
                      </m:r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 </m:t>
                      </m:r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𝑑𝑒𝑙</m:t>
                      </m:r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 </m:t>
                      </m:r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𝑠𝑒𝑛𝑠𝑜𝑟</m:t>
                      </m:r>
                    </m:oMath>
                  </m:oMathPara>
                </a14:m>
                <a:endParaRPr kumimoji="0" lang="es-ES" sz="2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Tw Cen MT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7B2A988-5438-49F2-8BBB-968AD6740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607" y="4814047"/>
                <a:ext cx="38728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hape 330">
            <a:extLst>
              <a:ext uri="{FF2B5EF4-FFF2-40B4-BE49-F238E27FC236}">
                <a16:creationId xmlns:a16="http://schemas.microsoft.com/office/drawing/2014/main" id="{66538E11-8352-4331-8506-03C0F574B7E5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501721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43CC33E1-00F3-4848-8C77-4321F106AE0D}"/>
              </a:ext>
            </a:extLst>
          </p:cNvPr>
          <p:cNvSpPr/>
          <p:nvPr/>
        </p:nvSpPr>
        <p:spPr>
          <a:xfrm>
            <a:off x="2896761" y="1991520"/>
            <a:ext cx="595085" cy="2026567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4" name="Shape 328">
            <a:extLst>
              <a:ext uri="{FF2B5EF4-FFF2-40B4-BE49-F238E27FC236}">
                <a16:creationId xmlns:a16="http://schemas.microsoft.com/office/drawing/2014/main" id="{3FA05244-8B9E-46C0-8F65-0DF187566E59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Suma ponderada: ejemplos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48D17CA-8492-4DAC-81F5-D57611CE26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7" l="7164" r="89970">
                        <a14:foregroundMark x1="32353" y1="58109" x2="32353" y2="58109"/>
                        <a14:foregroundMark x1="33635" y1="54680" x2="33635" y2="54680"/>
                        <a14:foregroundMark x1="25490" y1="55514" x2="25490" y2="55514"/>
                        <a14:foregroundMark x1="27753" y1="62187" x2="27753" y2="62187"/>
                        <a14:foregroundMark x1="32805" y1="58851" x2="32805" y2="58851"/>
                        <a14:foregroundMark x1="30166" y1="51807" x2="30166" y2="51807"/>
                        <a14:foregroundMark x1="33258" y1="53383" x2="33258" y2="53383"/>
                        <a14:foregroundMark x1="34691" y1="56256" x2="34540" y2="59963"/>
                        <a14:foregroundMark x1="40799" y1="55792" x2="39744" y2="60704"/>
                        <a14:foregroundMark x1="42157" y1="56256" x2="43967" y2="56534"/>
                        <a14:foregroundMark x1="46908" y1="56070" x2="70437" y2="55978"/>
                        <a14:foregroundMark x1="72775" y1="60241" x2="39668" y2="56627"/>
                        <a14:foregroundMark x1="18778" y1="77108" x2="27753" y2="77294"/>
                        <a14:foregroundMark x1="20287" y1="88971" x2="33409" y2="88693"/>
                        <a14:foregroundMark x1="71870" y1="77757" x2="81976" y2="77757"/>
                        <a14:foregroundMark x1="73303" y1="88601" x2="81297" y2="88508"/>
                        <a14:foregroundMark x1="62745" y1="4078" x2="62745" y2="4078"/>
                        <a14:foregroundMark x1="35973" y1="4541" x2="35973" y2="4541"/>
                        <a14:backgroundMark x1="33183" y1="57646" x2="33183" y2="57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6" r="26637" b="81702"/>
          <a:stretch/>
        </p:blipFill>
        <p:spPr>
          <a:xfrm>
            <a:off x="757538" y="2723829"/>
            <a:ext cx="4645849" cy="1410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6F2BC65-A588-4E20-9BE9-79DADDC98D29}"/>
                  </a:ext>
                </a:extLst>
              </p:cNvPr>
              <p:cNvSpPr txBox="1"/>
              <p:nvPr/>
            </p:nvSpPr>
            <p:spPr>
              <a:xfrm>
                <a:off x="8698130" y="1024031"/>
                <a:ext cx="3215303" cy="905825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𝑃𝑜𝑠𝑖𝑐𝑖</m:t>
                      </m:r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ó</m:t>
                      </m:r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𝑛</m:t>
                      </m:r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=</m:t>
                      </m:r>
                      <m:f>
                        <m:fPr>
                          <m:ctrlPr>
                            <a:rPr kumimoji="0" lang="es-E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Tw Cen MT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es-E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Tw Cen MT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s-E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Tw Cen MT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es-E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Tw Cen MT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kumimoji="0" lang="es-ES" sz="2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Tw Cen MT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6F2BC65-A588-4E20-9BE9-79DADDC98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130" y="1024031"/>
                <a:ext cx="3215303" cy="905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416EFF10-5D57-4013-85FA-915C1F6698C8}"/>
              </a:ext>
            </a:extLst>
          </p:cNvPr>
          <p:cNvSpPr txBox="1"/>
          <p:nvPr/>
        </p:nvSpPr>
        <p:spPr>
          <a:xfrm>
            <a:off x="1413970" y="4166973"/>
            <a:ext cx="27788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S</a:t>
            </a:r>
            <a:r>
              <a:rPr lang="es-ES" sz="3600" baseline="-25000" dirty="0">
                <a:solidFill>
                  <a:schemeClr val="bg1"/>
                </a:solidFill>
              </a:rPr>
              <a:t>i</a:t>
            </a:r>
            <a:r>
              <a:rPr lang="es-ES" sz="3600" dirty="0">
                <a:solidFill>
                  <a:schemeClr val="bg1"/>
                </a:solidFill>
              </a:rPr>
              <a:t> – 0  0  1  0</a:t>
            </a:r>
            <a:endParaRPr kumimoji="0" lang="es-ES" sz="36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8B47A4-0F09-4191-BEB7-3D48F995CFEF}"/>
              </a:ext>
            </a:extLst>
          </p:cNvPr>
          <p:cNvSpPr txBox="1"/>
          <p:nvPr/>
        </p:nvSpPr>
        <p:spPr>
          <a:xfrm>
            <a:off x="1413970" y="4866480"/>
            <a:ext cx="27788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K</a:t>
            </a:r>
            <a:r>
              <a:rPr lang="es-ES" sz="3600" baseline="-25000" dirty="0">
                <a:solidFill>
                  <a:schemeClr val="bg1"/>
                </a:solidFill>
              </a:rPr>
              <a:t>i</a:t>
            </a:r>
            <a:r>
              <a:rPr lang="es-ES" sz="3600" dirty="0">
                <a:solidFill>
                  <a:schemeClr val="bg1"/>
                </a:solidFill>
              </a:rPr>
              <a:t> – 1  2  3  4</a:t>
            </a:r>
            <a:endParaRPr kumimoji="0" lang="es-ES" sz="36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01E39D-A93F-487E-B429-FE64BD5E91F4}"/>
              </a:ext>
            </a:extLst>
          </p:cNvPr>
          <p:cNvSpPr txBox="1"/>
          <p:nvPr/>
        </p:nvSpPr>
        <p:spPr>
          <a:xfrm>
            <a:off x="1417403" y="5639151"/>
            <a:ext cx="27788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Posición = 3</a:t>
            </a:r>
            <a:endParaRPr kumimoji="0" lang="es-ES" sz="36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06E7BB2-C3A1-4822-8623-3A981261E899}"/>
              </a:ext>
            </a:extLst>
          </p:cNvPr>
          <p:cNvSpPr/>
          <p:nvPr/>
        </p:nvSpPr>
        <p:spPr>
          <a:xfrm>
            <a:off x="7216040" y="1991520"/>
            <a:ext cx="595085" cy="2026567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2CDA0BB-B143-45F8-AFA2-54CAB1F5B2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7" l="7164" r="89970">
                        <a14:foregroundMark x1="32353" y1="58109" x2="32353" y2="58109"/>
                        <a14:foregroundMark x1="33635" y1="54680" x2="33635" y2="54680"/>
                        <a14:foregroundMark x1="25490" y1="55514" x2="25490" y2="55514"/>
                        <a14:foregroundMark x1="27753" y1="62187" x2="27753" y2="62187"/>
                        <a14:foregroundMark x1="32805" y1="58851" x2="32805" y2="58851"/>
                        <a14:foregroundMark x1="30166" y1="51807" x2="30166" y2="51807"/>
                        <a14:foregroundMark x1="33258" y1="53383" x2="33258" y2="53383"/>
                        <a14:foregroundMark x1="34691" y1="56256" x2="34540" y2="59963"/>
                        <a14:foregroundMark x1="40799" y1="55792" x2="39744" y2="60704"/>
                        <a14:foregroundMark x1="42157" y1="56256" x2="43967" y2="56534"/>
                        <a14:foregroundMark x1="46908" y1="56070" x2="70437" y2="55978"/>
                        <a14:foregroundMark x1="72775" y1="60241" x2="39668" y2="56627"/>
                        <a14:foregroundMark x1="18778" y1="77108" x2="27753" y2="77294"/>
                        <a14:foregroundMark x1="20287" y1="88971" x2="33409" y2="88693"/>
                        <a14:foregroundMark x1="71870" y1="77757" x2="81976" y2="77757"/>
                        <a14:foregroundMark x1="73303" y1="88601" x2="81297" y2="88508"/>
                        <a14:foregroundMark x1="62745" y1="4078" x2="62745" y2="4078"/>
                        <a14:foregroundMark x1="35973" y1="4541" x2="35973" y2="4541"/>
                        <a14:backgroundMark x1="33183" y1="57646" x2="33183" y2="57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6" r="26637" b="81702"/>
          <a:stretch/>
        </p:blipFill>
        <p:spPr>
          <a:xfrm>
            <a:off x="5661734" y="2727603"/>
            <a:ext cx="4645849" cy="141034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D8C0D44-16BF-480A-969A-3AAA2358AEC3}"/>
              </a:ext>
            </a:extLst>
          </p:cNvPr>
          <p:cNvSpPr txBox="1"/>
          <p:nvPr/>
        </p:nvSpPr>
        <p:spPr>
          <a:xfrm>
            <a:off x="6318166" y="4170747"/>
            <a:ext cx="27788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S</a:t>
            </a:r>
            <a:r>
              <a:rPr lang="es-ES" sz="3600" baseline="-25000" dirty="0">
                <a:solidFill>
                  <a:schemeClr val="bg1"/>
                </a:solidFill>
              </a:rPr>
              <a:t>i</a:t>
            </a:r>
            <a:r>
              <a:rPr lang="es-ES" sz="3600" dirty="0">
                <a:solidFill>
                  <a:schemeClr val="bg1"/>
                </a:solidFill>
              </a:rPr>
              <a:t> – 1  1  0  0</a:t>
            </a:r>
            <a:endParaRPr kumimoji="0" lang="es-ES" sz="36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53FEF38-0DA5-484C-B58B-503278C69D22}"/>
              </a:ext>
            </a:extLst>
          </p:cNvPr>
          <p:cNvSpPr txBox="1"/>
          <p:nvPr/>
        </p:nvSpPr>
        <p:spPr>
          <a:xfrm>
            <a:off x="6318166" y="4870254"/>
            <a:ext cx="27788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K</a:t>
            </a:r>
            <a:r>
              <a:rPr lang="es-ES" sz="3600" baseline="-25000" dirty="0">
                <a:solidFill>
                  <a:schemeClr val="bg1"/>
                </a:solidFill>
              </a:rPr>
              <a:t>i</a:t>
            </a:r>
            <a:r>
              <a:rPr lang="es-ES" sz="3600" dirty="0">
                <a:solidFill>
                  <a:schemeClr val="bg1"/>
                </a:solidFill>
              </a:rPr>
              <a:t> – 1  2  3  4</a:t>
            </a:r>
            <a:endParaRPr kumimoji="0" lang="es-ES" sz="36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5B1CEAB-7F9B-44DB-85DA-D36B15FE3C5E}"/>
              </a:ext>
            </a:extLst>
          </p:cNvPr>
          <p:cNvSpPr txBox="1"/>
          <p:nvPr/>
        </p:nvSpPr>
        <p:spPr>
          <a:xfrm>
            <a:off x="6318165" y="5639151"/>
            <a:ext cx="27788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Posición = 1,5</a:t>
            </a:r>
            <a:endParaRPr kumimoji="0" lang="es-ES" sz="36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2" name="Shape 330">
            <a:extLst>
              <a:ext uri="{FF2B5EF4-FFF2-40B4-BE49-F238E27FC236}">
                <a16:creationId xmlns:a16="http://schemas.microsoft.com/office/drawing/2014/main" id="{3AAC58AF-300C-4433-93EB-2D4751EB714D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235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2A97214-1CD5-4BE1-8F38-94687A763B28}"/>
              </a:ext>
            </a:extLst>
          </p:cNvPr>
          <p:cNvSpPr/>
          <p:nvPr/>
        </p:nvSpPr>
        <p:spPr>
          <a:xfrm>
            <a:off x="2896761" y="1991520"/>
            <a:ext cx="595085" cy="2026567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4" name="Shape 328">
            <a:extLst>
              <a:ext uri="{FF2B5EF4-FFF2-40B4-BE49-F238E27FC236}">
                <a16:creationId xmlns:a16="http://schemas.microsoft.com/office/drawing/2014/main" id="{3FA05244-8B9E-46C0-8F65-0DF187566E59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Suma ponderada: ejemplos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48D17CA-8492-4DAC-81F5-D57611CE26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7" l="7164" r="89970">
                        <a14:foregroundMark x1="32353" y1="58109" x2="32353" y2="58109"/>
                        <a14:foregroundMark x1="33635" y1="54680" x2="33635" y2="54680"/>
                        <a14:foregroundMark x1="25490" y1="55514" x2="25490" y2="55514"/>
                        <a14:foregroundMark x1="27753" y1="62187" x2="27753" y2="62187"/>
                        <a14:foregroundMark x1="32805" y1="58851" x2="32805" y2="58851"/>
                        <a14:foregroundMark x1="30166" y1="51807" x2="30166" y2="51807"/>
                        <a14:foregroundMark x1="33258" y1="53383" x2="33258" y2="53383"/>
                        <a14:foregroundMark x1="34691" y1="56256" x2="34540" y2="59963"/>
                        <a14:foregroundMark x1="40799" y1="55792" x2="39744" y2="60704"/>
                        <a14:foregroundMark x1="42157" y1="56256" x2="43967" y2="56534"/>
                        <a14:foregroundMark x1="46908" y1="56070" x2="70437" y2="55978"/>
                        <a14:foregroundMark x1="72775" y1="60241" x2="39668" y2="56627"/>
                        <a14:foregroundMark x1="18778" y1="77108" x2="27753" y2="77294"/>
                        <a14:foregroundMark x1="20287" y1="88971" x2="33409" y2="88693"/>
                        <a14:foregroundMark x1="71870" y1="77757" x2="81976" y2="77757"/>
                        <a14:foregroundMark x1="73303" y1="88601" x2="81297" y2="88508"/>
                        <a14:foregroundMark x1="62745" y1="4078" x2="62745" y2="4078"/>
                        <a14:foregroundMark x1="35973" y1="4541" x2="35973" y2="4541"/>
                        <a14:backgroundMark x1="33183" y1="57646" x2="33183" y2="57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6" r="26637" b="81702"/>
          <a:stretch/>
        </p:blipFill>
        <p:spPr>
          <a:xfrm>
            <a:off x="757538" y="2723829"/>
            <a:ext cx="4645849" cy="1410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6F2BC65-A588-4E20-9BE9-79DADDC98D29}"/>
                  </a:ext>
                </a:extLst>
              </p:cNvPr>
              <p:cNvSpPr txBox="1"/>
              <p:nvPr/>
            </p:nvSpPr>
            <p:spPr>
              <a:xfrm>
                <a:off x="8698130" y="1024031"/>
                <a:ext cx="3215303" cy="905825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𝑃𝑜𝑠𝑖𝑐𝑖</m:t>
                      </m:r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ó</m:t>
                      </m:r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𝑛</m:t>
                      </m:r>
                      <m:r>
                        <a:rPr kumimoji="0" lang="es-E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=</m:t>
                      </m:r>
                      <m:f>
                        <m:fPr>
                          <m:ctrlPr>
                            <a:rPr kumimoji="0" lang="es-E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Tw Cen MT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es-E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Tw Cen MT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s-E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Tw Cen MT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es-E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Tw Cen MT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es-ES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bg1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Tw Cen MT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kumimoji="0" lang="es-ES" sz="2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Tw Cen MT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6F2BC65-A588-4E20-9BE9-79DADDC98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130" y="1024031"/>
                <a:ext cx="3215303" cy="905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416EFF10-5D57-4013-85FA-915C1F6698C8}"/>
              </a:ext>
            </a:extLst>
          </p:cNvPr>
          <p:cNvSpPr txBox="1"/>
          <p:nvPr/>
        </p:nvSpPr>
        <p:spPr>
          <a:xfrm>
            <a:off x="1413970" y="4166973"/>
            <a:ext cx="27788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S</a:t>
            </a:r>
            <a:r>
              <a:rPr lang="es-ES" sz="3600" baseline="-25000" dirty="0">
                <a:solidFill>
                  <a:schemeClr val="bg1"/>
                </a:solidFill>
              </a:rPr>
              <a:t>i</a:t>
            </a:r>
            <a:r>
              <a:rPr lang="es-ES" sz="3600" dirty="0">
                <a:solidFill>
                  <a:schemeClr val="bg1"/>
                </a:solidFill>
              </a:rPr>
              <a:t> – </a:t>
            </a:r>
            <a:r>
              <a:rPr lang="es-ES" dirty="0">
                <a:solidFill>
                  <a:schemeClr val="bg1"/>
                </a:solidFill>
              </a:rPr>
              <a:t>0   200  1000    0</a:t>
            </a:r>
            <a:endParaRPr kumimoji="0" lang="es-ES" sz="36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8B47A4-0F09-4191-BEB7-3D48F995CFEF}"/>
              </a:ext>
            </a:extLst>
          </p:cNvPr>
          <p:cNvSpPr txBox="1"/>
          <p:nvPr/>
        </p:nvSpPr>
        <p:spPr>
          <a:xfrm>
            <a:off x="1413970" y="4866480"/>
            <a:ext cx="27788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K</a:t>
            </a:r>
            <a:r>
              <a:rPr lang="es-ES" sz="3600" baseline="-25000" dirty="0">
                <a:solidFill>
                  <a:schemeClr val="bg1"/>
                </a:solidFill>
              </a:rPr>
              <a:t>i</a:t>
            </a:r>
            <a:r>
              <a:rPr lang="es-ES" sz="3600" dirty="0">
                <a:solidFill>
                  <a:schemeClr val="bg1"/>
                </a:solidFill>
              </a:rPr>
              <a:t> – 1  2  3  4</a:t>
            </a:r>
            <a:endParaRPr kumimoji="0" lang="es-ES" sz="36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01E39D-A93F-487E-B429-FE64BD5E91F4}"/>
              </a:ext>
            </a:extLst>
          </p:cNvPr>
          <p:cNvSpPr txBox="1"/>
          <p:nvPr/>
        </p:nvSpPr>
        <p:spPr>
          <a:xfrm>
            <a:off x="1417403" y="5639151"/>
            <a:ext cx="315459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Posición = 2,83</a:t>
            </a:r>
            <a:endParaRPr kumimoji="0" lang="es-ES" sz="36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06E7BB2-C3A1-4822-8623-3A981261E899}"/>
              </a:ext>
            </a:extLst>
          </p:cNvPr>
          <p:cNvSpPr/>
          <p:nvPr/>
        </p:nvSpPr>
        <p:spPr>
          <a:xfrm>
            <a:off x="7216040" y="1991520"/>
            <a:ext cx="595085" cy="2026567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2CDA0BB-B143-45F8-AFA2-54CAB1F5B2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37" l="7164" r="89970">
                        <a14:foregroundMark x1="32353" y1="58109" x2="32353" y2="58109"/>
                        <a14:foregroundMark x1="33635" y1="54680" x2="33635" y2="54680"/>
                        <a14:foregroundMark x1="25490" y1="55514" x2="25490" y2="55514"/>
                        <a14:foregroundMark x1="27753" y1="62187" x2="27753" y2="62187"/>
                        <a14:foregroundMark x1="32805" y1="58851" x2="32805" y2="58851"/>
                        <a14:foregroundMark x1="30166" y1="51807" x2="30166" y2="51807"/>
                        <a14:foregroundMark x1="33258" y1="53383" x2="33258" y2="53383"/>
                        <a14:foregroundMark x1="34691" y1="56256" x2="34540" y2="59963"/>
                        <a14:foregroundMark x1="40799" y1="55792" x2="39744" y2="60704"/>
                        <a14:foregroundMark x1="42157" y1="56256" x2="43967" y2="56534"/>
                        <a14:foregroundMark x1="46908" y1="56070" x2="70437" y2="55978"/>
                        <a14:foregroundMark x1="72775" y1="60241" x2="39668" y2="56627"/>
                        <a14:foregroundMark x1="18778" y1="77108" x2="27753" y2="77294"/>
                        <a14:foregroundMark x1="20287" y1="88971" x2="33409" y2="88693"/>
                        <a14:foregroundMark x1="71870" y1="77757" x2="81976" y2="77757"/>
                        <a14:foregroundMark x1="73303" y1="88601" x2="81297" y2="88508"/>
                        <a14:foregroundMark x1="62745" y1="4078" x2="62745" y2="4078"/>
                        <a14:foregroundMark x1="35973" y1="4541" x2="35973" y2="4541"/>
                        <a14:backgroundMark x1="33183" y1="57646" x2="33183" y2="57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6" r="26637" b="81702"/>
          <a:stretch/>
        </p:blipFill>
        <p:spPr>
          <a:xfrm>
            <a:off x="5661734" y="2727603"/>
            <a:ext cx="4645849" cy="141034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53FEF38-0DA5-484C-B58B-503278C69D22}"/>
              </a:ext>
            </a:extLst>
          </p:cNvPr>
          <p:cNvSpPr txBox="1"/>
          <p:nvPr/>
        </p:nvSpPr>
        <p:spPr>
          <a:xfrm>
            <a:off x="6318166" y="4870254"/>
            <a:ext cx="27788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K</a:t>
            </a:r>
            <a:r>
              <a:rPr lang="es-ES" sz="3600" baseline="-25000" dirty="0">
                <a:solidFill>
                  <a:schemeClr val="bg1"/>
                </a:solidFill>
              </a:rPr>
              <a:t>i</a:t>
            </a:r>
            <a:r>
              <a:rPr lang="es-ES" sz="3600" dirty="0">
                <a:solidFill>
                  <a:schemeClr val="bg1"/>
                </a:solidFill>
              </a:rPr>
              <a:t> – 1  2  3  4</a:t>
            </a:r>
            <a:endParaRPr kumimoji="0" lang="es-ES" sz="36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5B1CEAB-7F9B-44DB-85DA-D36B15FE3C5E}"/>
              </a:ext>
            </a:extLst>
          </p:cNvPr>
          <p:cNvSpPr txBox="1"/>
          <p:nvPr/>
        </p:nvSpPr>
        <p:spPr>
          <a:xfrm>
            <a:off x="6318165" y="5639151"/>
            <a:ext cx="349349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Posición = 1,62</a:t>
            </a:r>
            <a:endParaRPr kumimoji="0" lang="es-ES" sz="36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51C05B-A784-442A-A232-66EA8A25AA91}"/>
              </a:ext>
            </a:extLst>
          </p:cNvPr>
          <p:cNvSpPr txBox="1"/>
          <p:nvPr/>
        </p:nvSpPr>
        <p:spPr>
          <a:xfrm>
            <a:off x="6318164" y="4162641"/>
            <a:ext cx="27788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S</a:t>
            </a:r>
            <a:r>
              <a:rPr lang="es-ES" sz="3600" baseline="-25000" dirty="0">
                <a:solidFill>
                  <a:schemeClr val="bg1"/>
                </a:solidFill>
              </a:rPr>
              <a:t>i</a:t>
            </a:r>
            <a:r>
              <a:rPr lang="es-ES" sz="3600" dirty="0">
                <a:solidFill>
                  <a:schemeClr val="bg1"/>
                </a:solidFill>
              </a:rPr>
              <a:t> – </a:t>
            </a:r>
            <a:r>
              <a:rPr lang="es-ES" dirty="0">
                <a:solidFill>
                  <a:schemeClr val="bg1"/>
                </a:solidFill>
              </a:rPr>
              <a:t>400  650   0    0</a:t>
            </a:r>
            <a:endParaRPr kumimoji="0" lang="es-ES" sz="36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A7B400C-A812-4A62-B253-EDE0FE67B16D}"/>
              </a:ext>
            </a:extLst>
          </p:cNvPr>
          <p:cNvSpPr txBox="1"/>
          <p:nvPr/>
        </p:nvSpPr>
        <p:spPr>
          <a:xfrm>
            <a:off x="278567" y="1178973"/>
            <a:ext cx="248551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Más precisión!!!</a:t>
            </a:r>
          </a:p>
        </p:txBody>
      </p:sp>
      <p:sp>
        <p:nvSpPr>
          <p:cNvPr id="18" name="Shape 330">
            <a:extLst>
              <a:ext uri="{FF2B5EF4-FFF2-40B4-BE49-F238E27FC236}">
                <a16:creationId xmlns:a16="http://schemas.microsoft.com/office/drawing/2014/main" id="{351652EE-F23E-43AB-8066-40EF665904B3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5588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3FA05244-8B9E-46C0-8F65-0DF187566E59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Suma ponderada: ejemplos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6F2BC65-A588-4E20-9BE9-79DADDC98D29}"/>
                  </a:ext>
                </a:extLst>
              </p:cNvPr>
              <p:cNvSpPr txBox="1"/>
              <p:nvPr/>
            </p:nvSpPr>
            <p:spPr>
              <a:xfrm>
                <a:off x="5717639" y="3121223"/>
                <a:ext cx="5391732" cy="615553"/>
              </a:xfrm>
              <a:prstGeom prst="rect">
                <a:avLst/>
              </a:prstGeom>
              <a:noFill/>
              <a:ln w="381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𝐸𝑟𝑟𝑜𝑟</m:t>
                      </m:r>
                      <m:r>
                        <a:rPr kumimoji="0" lang="es-E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=2,5−</m:t>
                      </m:r>
                      <m:r>
                        <a:rPr kumimoji="0" lang="es-E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𝑃𝑜𝑠𝑖𝑐𝑖</m:t>
                      </m:r>
                      <m:r>
                        <a:rPr kumimoji="0" lang="es-E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ó</m:t>
                      </m:r>
                      <m:r>
                        <a:rPr kumimoji="0" lang="es-E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𝑛</m:t>
                      </m:r>
                    </m:oMath>
                  </m:oMathPara>
                </a14:m>
                <a:endParaRPr kumimoji="0" lang="es-ES" sz="4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Tw Cen MT"/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6F2BC65-A588-4E20-9BE9-79DADDC98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639" y="3121223"/>
                <a:ext cx="5391732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15">
            <a:extLst>
              <a:ext uri="{FF2B5EF4-FFF2-40B4-BE49-F238E27FC236}">
                <a16:creationId xmlns:a16="http://schemas.microsoft.com/office/drawing/2014/main" id="{506E7BB2-C3A1-4822-8623-3A981261E899}"/>
              </a:ext>
            </a:extLst>
          </p:cNvPr>
          <p:cNvSpPr/>
          <p:nvPr/>
        </p:nvSpPr>
        <p:spPr>
          <a:xfrm>
            <a:off x="2282350" y="1541577"/>
            <a:ext cx="595085" cy="2026567"/>
          </a:xfrm>
          <a:prstGeom prst="rect">
            <a:avLst/>
          </a:prstGeom>
          <a:solidFill>
            <a:schemeClr val="tx1"/>
          </a:solidFill>
          <a:ln w="381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2CDA0BB-B143-45F8-AFA2-54CAB1F5B2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37" l="7164" r="89970">
                        <a14:foregroundMark x1="32353" y1="58109" x2="32353" y2="58109"/>
                        <a14:foregroundMark x1="33635" y1="54680" x2="33635" y2="54680"/>
                        <a14:foregroundMark x1="25490" y1="55514" x2="25490" y2="55514"/>
                        <a14:foregroundMark x1="27753" y1="62187" x2="27753" y2="62187"/>
                        <a14:foregroundMark x1="32805" y1="58851" x2="32805" y2="58851"/>
                        <a14:foregroundMark x1="30166" y1="51807" x2="30166" y2="51807"/>
                        <a14:foregroundMark x1="33258" y1="53383" x2="33258" y2="53383"/>
                        <a14:foregroundMark x1="34691" y1="56256" x2="34540" y2="59963"/>
                        <a14:foregroundMark x1="40799" y1="55792" x2="39744" y2="60704"/>
                        <a14:foregroundMark x1="42157" y1="56256" x2="43967" y2="56534"/>
                        <a14:foregroundMark x1="46908" y1="56070" x2="70437" y2="55978"/>
                        <a14:foregroundMark x1="72775" y1="60241" x2="39668" y2="56627"/>
                        <a14:foregroundMark x1="18778" y1="77108" x2="27753" y2="77294"/>
                        <a14:foregroundMark x1="20287" y1="88971" x2="33409" y2="88693"/>
                        <a14:foregroundMark x1="71870" y1="77757" x2="81976" y2="77757"/>
                        <a14:foregroundMark x1="73303" y1="88601" x2="81297" y2="88508"/>
                        <a14:foregroundMark x1="62745" y1="4078" x2="62745" y2="4078"/>
                        <a14:foregroundMark x1="35973" y1="4541" x2="35973" y2="4541"/>
                        <a14:backgroundMark x1="33183" y1="57646" x2="33183" y2="57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6" r="26637" b="81702"/>
          <a:stretch/>
        </p:blipFill>
        <p:spPr>
          <a:xfrm>
            <a:off x="728044" y="2277660"/>
            <a:ext cx="4645849" cy="141034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53FEF38-0DA5-484C-B58B-503278C69D22}"/>
              </a:ext>
            </a:extLst>
          </p:cNvPr>
          <p:cNvSpPr txBox="1"/>
          <p:nvPr/>
        </p:nvSpPr>
        <p:spPr>
          <a:xfrm>
            <a:off x="1384476" y="4420311"/>
            <a:ext cx="27788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K</a:t>
            </a:r>
            <a:r>
              <a:rPr lang="es-ES" sz="3600" baseline="-25000" dirty="0">
                <a:solidFill>
                  <a:schemeClr val="bg1"/>
                </a:solidFill>
              </a:rPr>
              <a:t>i</a:t>
            </a:r>
            <a:r>
              <a:rPr lang="es-ES" sz="3600" dirty="0">
                <a:solidFill>
                  <a:schemeClr val="bg1"/>
                </a:solidFill>
              </a:rPr>
              <a:t> – 1  2  3  4</a:t>
            </a:r>
            <a:endParaRPr kumimoji="0" lang="es-ES" sz="36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5B1CEAB-7F9B-44DB-85DA-D36B15FE3C5E}"/>
              </a:ext>
            </a:extLst>
          </p:cNvPr>
          <p:cNvSpPr txBox="1"/>
          <p:nvPr/>
        </p:nvSpPr>
        <p:spPr>
          <a:xfrm>
            <a:off x="1384475" y="5189208"/>
            <a:ext cx="349349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Posición = 1,62</a:t>
            </a:r>
            <a:endParaRPr kumimoji="0" lang="es-ES" sz="36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51C05B-A784-442A-A232-66EA8A25AA91}"/>
              </a:ext>
            </a:extLst>
          </p:cNvPr>
          <p:cNvSpPr txBox="1"/>
          <p:nvPr/>
        </p:nvSpPr>
        <p:spPr>
          <a:xfrm>
            <a:off x="1384474" y="3712698"/>
            <a:ext cx="27788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600" dirty="0">
                <a:solidFill>
                  <a:schemeClr val="bg1"/>
                </a:solidFill>
              </a:rPr>
              <a:t>S</a:t>
            </a:r>
            <a:r>
              <a:rPr lang="es-ES" sz="3600" baseline="-25000" dirty="0">
                <a:solidFill>
                  <a:schemeClr val="bg1"/>
                </a:solidFill>
              </a:rPr>
              <a:t>i</a:t>
            </a:r>
            <a:r>
              <a:rPr lang="es-ES" sz="3600" dirty="0">
                <a:solidFill>
                  <a:schemeClr val="bg1"/>
                </a:solidFill>
              </a:rPr>
              <a:t> – </a:t>
            </a:r>
            <a:r>
              <a:rPr lang="es-ES" dirty="0">
                <a:solidFill>
                  <a:schemeClr val="bg1"/>
                </a:solidFill>
              </a:rPr>
              <a:t>400  650   0    0</a:t>
            </a:r>
            <a:endParaRPr kumimoji="0" lang="es-ES" sz="36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ED46F77B-AC9F-4079-84F0-1DA8D7843E73}"/>
                  </a:ext>
                </a:extLst>
              </p:cNvPr>
              <p:cNvSpPr txBox="1"/>
              <p:nvPr/>
            </p:nvSpPr>
            <p:spPr>
              <a:xfrm>
                <a:off x="5717639" y="4451087"/>
                <a:ext cx="3101490" cy="615553"/>
              </a:xfrm>
              <a:prstGeom prst="rect">
                <a:avLst/>
              </a:prstGeom>
              <a:noFill/>
              <a:ln w="381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E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𝐸𝑟𝑟𝑜𝑟</m:t>
                      </m:r>
                      <m:r>
                        <a:rPr kumimoji="0" lang="es-E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Tw Cen MT"/>
                        </a:rPr>
                        <m:t>=0,88</m:t>
                      </m:r>
                    </m:oMath>
                  </m:oMathPara>
                </a14:m>
                <a:endParaRPr kumimoji="0" lang="es-ES" sz="40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Tw Cen MT"/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ED46F77B-AC9F-4079-84F0-1DA8D7843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639" y="4451087"/>
                <a:ext cx="310149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hape 330">
            <a:extLst>
              <a:ext uri="{FF2B5EF4-FFF2-40B4-BE49-F238E27FC236}">
                <a16:creationId xmlns:a16="http://schemas.microsoft.com/office/drawing/2014/main" id="{60DEB3C7-1A7A-49D9-94A9-AA130F23B31D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099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3FA05244-8B9E-46C0-8F65-0DF187566E59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Suma ponderada: ejemplos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D707FE4-4E5E-4A0A-AFA8-0B5693EB8347}"/>
              </a:ext>
            </a:extLst>
          </p:cNvPr>
          <p:cNvCxnSpPr>
            <a:cxnSpLocks/>
          </p:cNvCxnSpPr>
          <p:nvPr/>
        </p:nvCxnSpPr>
        <p:spPr>
          <a:xfrm>
            <a:off x="2749584" y="1689150"/>
            <a:ext cx="0" cy="3588423"/>
          </a:xfrm>
          <a:prstGeom prst="line">
            <a:avLst/>
          </a:prstGeom>
          <a:ln w="190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47231944-4DA6-4923-846F-F2449602BD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  <a14:backgroundMark x1="33106" y1="62963" x2="33106" y2="62963"/>
                        <a14:backgroundMark x1="33021" y1="62963" x2="33021" y2="62963"/>
                        <a14:backgroundMark x1="33021" y1="62751" x2="33021" y2="62751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6" t="2692" r="2981" b="3774"/>
          <a:stretch/>
        </p:blipFill>
        <p:spPr>
          <a:xfrm>
            <a:off x="1571532" y="2411018"/>
            <a:ext cx="3194304" cy="2535936"/>
          </a:xfrm>
          <a:prstGeom prst="rect">
            <a:avLst/>
          </a:prstGeom>
        </p:spPr>
      </p:pic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C008BA0-5591-46AA-B2CA-466EAAAD22D4}"/>
              </a:ext>
            </a:extLst>
          </p:cNvPr>
          <p:cNvCxnSpPr>
            <a:cxnSpLocks/>
          </p:cNvCxnSpPr>
          <p:nvPr/>
        </p:nvCxnSpPr>
        <p:spPr>
          <a:xfrm>
            <a:off x="4644883" y="1511149"/>
            <a:ext cx="0" cy="2581729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 type="triangle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7F37331-CD28-45B2-AD1A-F948D9B5910D}"/>
              </a:ext>
            </a:extLst>
          </p:cNvPr>
          <p:cNvCxnSpPr>
            <a:cxnSpLocks/>
          </p:cNvCxnSpPr>
          <p:nvPr/>
        </p:nvCxnSpPr>
        <p:spPr>
          <a:xfrm>
            <a:off x="1651671" y="3149601"/>
            <a:ext cx="0" cy="943276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 type="triangle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C174E06-4E58-4AA0-8DC5-E88F9D495DA5}"/>
              </a:ext>
            </a:extLst>
          </p:cNvPr>
          <p:cNvSpPr txBox="1"/>
          <p:nvPr/>
        </p:nvSpPr>
        <p:spPr>
          <a:xfrm>
            <a:off x="1172286" y="2635741"/>
            <a:ext cx="111044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PWMA</a:t>
            </a:r>
            <a:endParaRPr kumimoji="0" lang="es-ES" sz="24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EF933C7-CBC2-4319-ABD2-D2A566DEFC93}"/>
              </a:ext>
            </a:extLst>
          </p:cNvPr>
          <p:cNvSpPr txBox="1"/>
          <p:nvPr/>
        </p:nvSpPr>
        <p:spPr>
          <a:xfrm>
            <a:off x="4210613" y="1024289"/>
            <a:ext cx="111044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PWMB</a:t>
            </a:r>
            <a:endParaRPr kumimoji="0" lang="es-ES" sz="24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5C71107E-AFAE-4D71-AD86-65C1991E430A}"/>
              </a:ext>
            </a:extLst>
          </p:cNvPr>
          <p:cNvCxnSpPr>
            <a:cxnSpLocks/>
          </p:cNvCxnSpPr>
          <p:nvPr/>
        </p:nvCxnSpPr>
        <p:spPr>
          <a:xfrm>
            <a:off x="8062998" y="1641778"/>
            <a:ext cx="0" cy="2581729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 type="triangle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FA24696-EBC1-441E-8949-4BE1F5E6D681}"/>
              </a:ext>
            </a:extLst>
          </p:cNvPr>
          <p:cNvCxnSpPr>
            <a:cxnSpLocks/>
          </p:cNvCxnSpPr>
          <p:nvPr/>
        </p:nvCxnSpPr>
        <p:spPr>
          <a:xfrm>
            <a:off x="7304986" y="3280230"/>
            <a:ext cx="0" cy="943276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 type="triangle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963D03D9-419E-4FEC-849D-ED435FA10B9B}"/>
              </a:ext>
            </a:extLst>
          </p:cNvPr>
          <p:cNvCxnSpPr>
            <a:cxnSpLocks/>
          </p:cNvCxnSpPr>
          <p:nvPr/>
        </p:nvCxnSpPr>
        <p:spPr>
          <a:xfrm>
            <a:off x="6545943" y="2572322"/>
            <a:ext cx="258354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41C0EED-EAC2-455E-9AB1-6ED4389259A8}"/>
              </a:ext>
            </a:extLst>
          </p:cNvPr>
          <p:cNvSpPr txBox="1"/>
          <p:nvPr/>
        </p:nvSpPr>
        <p:spPr>
          <a:xfrm>
            <a:off x="5752772" y="2141540"/>
            <a:ext cx="158634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dirty="0" err="1">
                <a:solidFill>
                  <a:schemeClr val="bg1"/>
                </a:solidFill>
              </a:rPr>
              <a:t>PWM_base</a:t>
            </a:r>
            <a:endParaRPr kumimoji="0" lang="es-ES" sz="20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6EF9128-FD8A-44AB-ADBF-BD6698FD34D4}"/>
              </a:ext>
            </a:extLst>
          </p:cNvPr>
          <p:cNvSpPr txBox="1"/>
          <p:nvPr/>
        </p:nvSpPr>
        <p:spPr>
          <a:xfrm>
            <a:off x="7721290" y="1217288"/>
            <a:ext cx="111044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PWMB</a:t>
            </a:r>
            <a:endParaRPr kumimoji="0" lang="es-ES" sz="24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8ACF6A4-EB8E-41F7-A472-A1F6DCD2F8B4}"/>
              </a:ext>
            </a:extLst>
          </p:cNvPr>
          <p:cNvSpPr txBox="1"/>
          <p:nvPr/>
        </p:nvSpPr>
        <p:spPr>
          <a:xfrm>
            <a:off x="6781699" y="2831948"/>
            <a:ext cx="111044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PWMA</a:t>
            </a:r>
            <a:endParaRPr kumimoji="0" lang="es-ES" sz="24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3D304C42-0E4D-465A-816C-F24939CEF3CB}"/>
              </a:ext>
            </a:extLst>
          </p:cNvPr>
          <p:cNvCxnSpPr>
            <a:cxnSpLocks/>
          </p:cNvCxnSpPr>
          <p:nvPr/>
        </p:nvCxnSpPr>
        <p:spPr>
          <a:xfrm>
            <a:off x="9187856" y="1678951"/>
            <a:ext cx="0" cy="829201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 type="triangle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68307EE-6B34-490C-A20C-6175140BDEFA}"/>
              </a:ext>
            </a:extLst>
          </p:cNvPr>
          <p:cNvCxnSpPr>
            <a:cxnSpLocks/>
          </p:cNvCxnSpPr>
          <p:nvPr/>
        </p:nvCxnSpPr>
        <p:spPr>
          <a:xfrm flipV="1">
            <a:off x="9187856" y="2668566"/>
            <a:ext cx="0" cy="788426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 type="triangle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4827755-BBB5-41ED-832F-653F44D64F24}"/>
              </a:ext>
            </a:extLst>
          </p:cNvPr>
          <p:cNvSpPr txBox="1"/>
          <p:nvPr/>
        </p:nvSpPr>
        <p:spPr>
          <a:xfrm>
            <a:off x="9290269" y="1893497"/>
            <a:ext cx="158634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dirty="0" err="1">
                <a:solidFill>
                  <a:schemeClr val="bg1"/>
                </a:solidFill>
              </a:rPr>
              <a:t>PWM_diff</a:t>
            </a:r>
            <a:endParaRPr kumimoji="0" lang="es-ES" sz="20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99704E8-A9BF-4D44-B719-DC66754ED2F9}"/>
              </a:ext>
            </a:extLst>
          </p:cNvPr>
          <p:cNvSpPr txBox="1"/>
          <p:nvPr/>
        </p:nvSpPr>
        <p:spPr>
          <a:xfrm>
            <a:off x="9287573" y="2738609"/>
            <a:ext cx="158634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dirty="0" err="1">
                <a:solidFill>
                  <a:schemeClr val="bg1"/>
                </a:solidFill>
              </a:rPr>
              <a:t>PWM_diff</a:t>
            </a:r>
            <a:endParaRPr kumimoji="0" lang="es-ES" sz="20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3F33484-2637-43EE-83C1-C1B0B0F53DFB}"/>
              </a:ext>
            </a:extLst>
          </p:cNvPr>
          <p:cNvSpPr txBox="1"/>
          <p:nvPr/>
        </p:nvSpPr>
        <p:spPr>
          <a:xfrm>
            <a:off x="5903303" y="5444232"/>
            <a:ext cx="453873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PWMB = </a:t>
            </a:r>
            <a:r>
              <a:rPr lang="es-ES" sz="2400" dirty="0" err="1">
                <a:solidFill>
                  <a:schemeClr val="bg1"/>
                </a:solidFill>
              </a:rPr>
              <a:t>PWM_base</a:t>
            </a:r>
            <a:r>
              <a:rPr lang="es-ES" sz="2400" dirty="0">
                <a:solidFill>
                  <a:schemeClr val="bg1"/>
                </a:solidFill>
              </a:rPr>
              <a:t> + </a:t>
            </a:r>
            <a:r>
              <a:rPr lang="es-ES" sz="2400" dirty="0" err="1">
                <a:solidFill>
                  <a:schemeClr val="bg1"/>
                </a:solidFill>
              </a:rPr>
              <a:t>PWM_diff</a:t>
            </a:r>
            <a:endParaRPr kumimoji="0" lang="es-ES" sz="24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975B1E4-B90F-46DA-A824-81DA36597561}"/>
              </a:ext>
            </a:extLst>
          </p:cNvPr>
          <p:cNvSpPr txBox="1"/>
          <p:nvPr/>
        </p:nvSpPr>
        <p:spPr>
          <a:xfrm>
            <a:off x="5903303" y="4827675"/>
            <a:ext cx="453873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PWMA = </a:t>
            </a:r>
            <a:r>
              <a:rPr lang="es-ES" sz="2400" dirty="0" err="1">
                <a:solidFill>
                  <a:schemeClr val="bg1"/>
                </a:solidFill>
              </a:rPr>
              <a:t>PWM_base</a:t>
            </a:r>
            <a:r>
              <a:rPr lang="es-ES" sz="2400" dirty="0">
                <a:solidFill>
                  <a:schemeClr val="bg1"/>
                </a:solidFill>
              </a:rPr>
              <a:t> - </a:t>
            </a:r>
            <a:r>
              <a:rPr lang="es-ES" sz="2400" dirty="0" err="1">
                <a:solidFill>
                  <a:schemeClr val="bg1"/>
                </a:solidFill>
              </a:rPr>
              <a:t>PWM_diff</a:t>
            </a:r>
            <a:endParaRPr kumimoji="0" lang="es-ES" sz="24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F7672257-721D-4D2F-BA1D-AE5C7ACD3024}"/>
              </a:ext>
            </a:extLst>
          </p:cNvPr>
          <p:cNvSpPr/>
          <p:nvPr/>
        </p:nvSpPr>
        <p:spPr>
          <a:xfrm>
            <a:off x="5763298" y="4564396"/>
            <a:ext cx="4784599" cy="1596247"/>
          </a:xfrm>
          <a:prstGeom prst="rect">
            <a:avLst/>
          </a:prstGeom>
          <a:noFill/>
          <a:ln w="508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3" name="Shape 330">
            <a:extLst>
              <a:ext uri="{FF2B5EF4-FFF2-40B4-BE49-F238E27FC236}">
                <a16:creationId xmlns:a16="http://schemas.microsoft.com/office/drawing/2014/main" id="{5210DCC3-BC71-466D-9794-1E13D0B6200A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452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3FA05244-8B9E-46C0-8F65-0DF187566E59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Suma ponderada: ejemplos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BD707FE4-4E5E-4A0A-AFA8-0B5693EB8347}"/>
              </a:ext>
            </a:extLst>
          </p:cNvPr>
          <p:cNvCxnSpPr>
            <a:cxnSpLocks/>
          </p:cNvCxnSpPr>
          <p:nvPr/>
        </p:nvCxnSpPr>
        <p:spPr>
          <a:xfrm>
            <a:off x="2749584" y="1689150"/>
            <a:ext cx="0" cy="3588423"/>
          </a:xfrm>
          <a:prstGeom prst="line">
            <a:avLst/>
          </a:prstGeom>
          <a:ln w="190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47231944-4DA6-4923-846F-F2449602BD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  <a14:backgroundMark x1="33106" y1="62963" x2="33106" y2="62963"/>
                        <a14:backgroundMark x1="33021" y1="62963" x2="33021" y2="62963"/>
                        <a14:backgroundMark x1="33021" y1="62751" x2="33021" y2="62751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6" t="2692" r="2981" b="3774"/>
          <a:stretch/>
        </p:blipFill>
        <p:spPr>
          <a:xfrm>
            <a:off x="1571532" y="2411018"/>
            <a:ext cx="3194304" cy="2535936"/>
          </a:xfrm>
          <a:prstGeom prst="rect">
            <a:avLst/>
          </a:prstGeom>
        </p:spPr>
      </p:pic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C008BA0-5591-46AA-B2CA-466EAAAD22D4}"/>
              </a:ext>
            </a:extLst>
          </p:cNvPr>
          <p:cNvCxnSpPr>
            <a:cxnSpLocks/>
          </p:cNvCxnSpPr>
          <p:nvPr/>
        </p:nvCxnSpPr>
        <p:spPr>
          <a:xfrm>
            <a:off x="4644883" y="1511149"/>
            <a:ext cx="0" cy="2581729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 type="triangle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7F37331-CD28-45B2-AD1A-F948D9B5910D}"/>
              </a:ext>
            </a:extLst>
          </p:cNvPr>
          <p:cNvCxnSpPr>
            <a:cxnSpLocks/>
          </p:cNvCxnSpPr>
          <p:nvPr/>
        </p:nvCxnSpPr>
        <p:spPr>
          <a:xfrm>
            <a:off x="1651671" y="3149601"/>
            <a:ext cx="0" cy="943276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 type="triangle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C174E06-4E58-4AA0-8DC5-E88F9D495DA5}"/>
              </a:ext>
            </a:extLst>
          </p:cNvPr>
          <p:cNvSpPr txBox="1"/>
          <p:nvPr/>
        </p:nvSpPr>
        <p:spPr>
          <a:xfrm>
            <a:off x="1172286" y="2635741"/>
            <a:ext cx="111044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PWMA</a:t>
            </a:r>
            <a:endParaRPr kumimoji="0" lang="es-ES" sz="24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EF933C7-CBC2-4319-ABD2-D2A566DEFC93}"/>
              </a:ext>
            </a:extLst>
          </p:cNvPr>
          <p:cNvSpPr txBox="1"/>
          <p:nvPr/>
        </p:nvSpPr>
        <p:spPr>
          <a:xfrm>
            <a:off x="4210613" y="1024289"/>
            <a:ext cx="111044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PWMB</a:t>
            </a:r>
            <a:endParaRPr kumimoji="0" lang="es-ES" sz="24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5C71107E-AFAE-4D71-AD86-65C1991E430A}"/>
              </a:ext>
            </a:extLst>
          </p:cNvPr>
          <p:cNvCxnSpPr>
            <a:cxnSpLocks/>
          </p:cNvCxnSpPr>
          <p:nvPr/>
        </p:nvCxnSpPr>
        <p:spPr>
          <a:xfrm>
            <a:off x="8062998" y="1641778"/>
            <a:ext cx="0" cy="2581729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 type="triangle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FA24696-EBC1-441E-8949-4BE1F5E6D681}"/>
              </a:ext>
            </a:extLst>
          </p:cNvPr>
          <p:cNvCxnSpPr>
            <a:cxnSpLocks/>
          </p:cNvCxnSpPr>
          <p:nvPr/>
        </p:nvCxnSpPr>
        <p:spPr>
          <a:xfrm>
            <a:off x="7304986" y="3280230"/>
            <a:ext cx="0" cy="943276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round/>
            <a:headEnd type="triangle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963D03D9-419E-4FEC-849D-ED435FA10B9B}"/>
              </a:ext>
            </a:extLst>
          </p:cNvPr>
          <p:cNvCxnSpPr>
            <a:cxnSpLocks/>
          </p:cNvCxnSpPr>
          <p:nvPr/>
        </p:nvCxnSpPr>
        <p:spPr>
          <a:xfrm>
            <a:off x="6545943" y="2572322"/>
            <a:ext cx="258354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41C0EED-EAC2-455E-9AB1-6ED4389259A8}"/>
              </a:ext>
            </a:extLst>
          </p:cNvPr>
          <p:cNvSpPr txBox="1"/>
          <p:nvPr/>
        </p:nvSpPr>
        <p:spPr>
          <a:xfrm>
            <a:off x="5752772" y="2141540"/>
            <a:ext cx="158634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dirty="0" err="1">
                <a:solidFill>
                  <a:schemeClr val="bg1"/>
                </a:solidFill>
              </a:rPr>
              <a:t>PWM_base</a:t>
            </a:r>
            <a:endParaRPr kumimoji="0" lang="es-ES" sz="20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6EF9128-FD8A-44AB-ADBF-BD6698FD34D4}"/>
              </a:ext>
            </a:extLst>
          </p:cNvPr>
          <p:cNvSpPr txBox="1"/>
          <p:nvPr/>
        </p:nvSpPr>
        <p:spPr>
          <a:xfrm>
            <a:off x="7721290" y="1217288"/>
            <a:ext cx="111044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PWMB</a:t>
            </a:r>
            <a:endParaRPr kumimoji="0" lang="es-ES" sz="24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8ACF6A4-EB8E-41F7-A472-A1F6DCD2F8B4}"/>
              </a:ext>
            </a:extLst>
          </p:cNvPr>
          <p:cNvSpPr txBox="1"/>
          <p:nvPr/>
        </p:nvSpPr>
        <p:spPr>
          <a:xfrm>
            <a:off x="6781699" y="2831948"/>
            <a:ext cx="111044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PWMA</a:t>
            </a:r>
            <a:endParaRPr kumimoji="0" lang="es-ES" sz="24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3D304C42-0E4D-465A-816C-F24939CEF3CB}"/>
              </a:ext>
            </a:extLst>
          </p:cNvPr>
          <p:cNvCxnSpPr>
            <a:cxnSpLocks/>
          </p:cNvCxnSpPr>
          <p:nvPr/>
        </p:nvCxnSpPr>
        <p:spPr>
          <a:xfrm>
            <a:off x="9187856" y="1678951"/>
            <a:ext cx="0" cy="829201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 type="triangle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68307EE-6B34-490C-A20C-6175140BDEFA}"/>
              </a:ext>
            </a:extLst>
          </p:cNvPr>
          <p:cNvCxnSpPr>
            <a:cxnSpLocks/>
          </p:cNvCxnSpPr>
          <p:nvPr/>
        </p:nvCxnSpPr>
        <p:spPr>
          <a:xfrm flipV="1">
            <a:off x="9187856" y="2668566"/>
            <a:ext cx="0" cy="788426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 type="triangle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4827755-BBB5-41ED-832F-653F44D64F24}"/>
              </a:ext>
            </a:extLst>
          </p:cNvPr>
          <p:cNvSpPr txBox="1"/>
          <p:nvPr/>
        </p:nvSpPr>
        <p:spPr>
          <a:xfrm>
            <a:off x="9290269" y="1893497"/>
            <a:ext cx="158634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dirty="0" err="1">
                <a:solidFill>
                  <a:schemeClr val="bg1"/>
                </a:solidFill>
              </a:rPr>
              <a:t>PWM_diff</a:t>
            </a:r>
            <a:endParaRPr kumimoji="0" lang="es-ES" sz="20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99704E8-A9BF-4D44-B719-DC66754ED2F9}"/>
              </a:ext>
            </a:extLst>
          </p:cNvPr>
          <p:cNvSpPr txBox="1"/>
          <p:nvPr/>
        </p:nvSpPr>
        <p:spPr>
          <a:xfrm>
            <a:off x="9287573" y="2738609"/>
            <a:ext cx="158634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dirty="0" err="1">
                <a:solidFill>
                  <a:schemeClr val="bg1"/>
                </a:solidFill>
              </a:rPr>
              <a:t>PWM_diff</a:t>
            </a:r>
            <a:endParaRPr kumimoji="0" lang="es-ES" sz="20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3F33484-2637-43EE-83C1-C1B0B0F53DFB}"/>
              </a:ext>
            </a:extLst>
          </p:cNvPr>
          <p:cNvSpPr txBox="1"/>
          <p:nvPr/>
        </p:nvSpPr>
        <p:spPr>
          <a:xfrm>
            <a:off x="5903303" y="5444232"/>
            <a:ext cx="453873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PWMB = </a:t>
            </a:r>
            <a:r>
              <a:rPr lang="es-ES" sz="2400" dirty="0" err="1">
                <a:solidFill>
                  <a:schemeClr val="bg1"/>
                </a:solidFill>
              </a:rPr>
              <a:t>PWM_base</a:t>
            </a:r>
            <a:r>
              <a:rPr lang="es-ES" sz="2400" dirty="0">
                <a:solidFill>
                  <a:schemeClr val="bg1"/>
                </a:solidFill>
              </a:rPr>
              <a:t> + </a:t>
            </a:r>
            <a:r>
              <a:rPr lang="es-ES" sz="2400" dirty="0" err="1">
                <a:solidFill>
                  <a:schemeClr val="bg1"/>
                </a:solidFill>
              </a:rPr>
              <a:t>PWM_diff</a:t>
            </a:r>
            <a:endParaRPr kumimoji="0" lang="es-ES" sz="24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975B1E4-B90F-46DA-A824-81DA36597561}"/>
              </a:ext>
            </a:extLst>
          </p:cNvPr>
          <p:cNvSpPr txBox="1"/>
          <p:nvPr/>
        </p:nvSpPr>
        <p:spPr>
          <a:xfrm>
            <a:off x="5903303" y="4827675"/>
            <a:ext cx="453873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PWMA = </a:t>
            </a:r>
            <a:r>
              <a:rPr lang="es-ES" sz="2400" dirty="0" err="1">
                <a:solidFill>
                  <a:schemeClr val="bg1"/>
                </a:solidFill>
              </a:rPr>
              <a:t>PWM_base</a:t>
            </a:r>
            <a:r>
              <a:rPr lang="es-ES" sz="2400" dirty="0">
                <a:solidFill>
                  <a:schemeClr val="bg1"/>
                </a:solidFill>
              </a:rPr>
              <a:t> - </a:t>
            </a:r>
            <a:r>
              <a:rPr lang="es-ES" sz="2400" dirty="0" err="1">
                <a:solidFill>
                  <a:schemeClr val="bg1"/>
                </a:solidFill>
              </a:rPr>
              <a:t>PWM_diff</a:t>
            </a:r>
            <a:endParaRPr kumimoji="0" lang="es-ES" sz="24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F7672257-721D-4D2F-BA1D-AE5C7ACD3024}"/>
              </a:ext>
            </a:extLst>
          </p:cNvPr>
          <p:cNvSpPr/>
          <p:nvPr/>
        </p:nvSpPr>
        <p:spPr>
          <a:xfrm>
            <a:off x="5763298" y="4564396"/>
            <a:ext cx="4784599" cy="1596247"/>
          </a:xfrm>
          <a:prstGeom prst="rect">
            <a:avLst/>
          </a:prstGeom>
          <a:noFill/>
          <a:ln w="508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3" name="Shape 330">
            <a:extLst>
              <a:ext uri="{FF2B5EF4-FFF2-40B4-BE49-F238E27FC236}">
                <a16:creationId xmlns:a16="http://schemas.microsoft.com/office/drawing/2014/main" id="{6F324AAE-8A6E-44EA-A43C-AA1F025D729F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82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3FA05244-8B9E-46C0-8F65-0DF187566E59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Suma ponderada: ejemplos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A3E532B-4B4C-4893-A79C-F9BC85F39BDC}"/>
              </a:ext>
            </a:extLst>
          </p:cNvPr>
          <p:cNvSpPr txBox="1"/>
          <p:nvPr/>
        </p:nvSpPr>
        <p:spPr>
          <a:xfrm>
            <a:off x="709234" y="1447428"/>
            <a:ext cx="10773531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7200" dirty="0">
                <a:solidFill>
                  <a:schemeClr val="bg1"/>
                </a:solidFill>
              </a:rPr>
              <a:t>Y </a:t>
            </a:r>
            <a:r>
              <a:rPr lang="es-ES" sz="7200" dirty="0" err="1">
                <a:solidFill>
                  <a:schemeClr val="bg1"/>
                </a:solidFill>
              </a:rPr>
              <a:t>PWM_diff</a:t>
            </a:r>
            <a:r>
              <a:rPr lang="es-ES" sz="7200" dirty="0">
                <a:solidFill>
                  <a:schemeClr val="bg1"/>
                </a:solidFill>
              </a:rPr>
              <a:t> es proporcional al error!!!</a:t>
            </a:r>
            <a:endParaRPr kumimoji="0" lang="es-ES" sz="7200" b="0" i="0" u="none" strike="noStrike" cap="none" spc="0" normalizeH="0" baseline="-2500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4701365-CED9-46FD-A4F1-FA57F4F9737F}"/>
              </a:ext>
            </a:extLst>
          </p:cNvPr>
          <p:cNvSpPr/>
          <p:nvPr/>
        </p:nvSpPr>
        <p:spPr>
          <a:xfrm>
            <a:off x="3567101" y="4096639"/>
            <a:ext cx="5057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err="1">
                <a:solidFill>
                  <a:schemeClr val="bg1"/>
                </a:solidFill>
              </a:rPr>
              <a:t>PWM_diff</a:t>
            </a:r>
            <a:r>
              <a:rPr lang="es-ES" sz="4000" dirty="0">
                <a:solidFill>
                  <a:schemeClr val="bg1"/>
                </a:solidFill>
              </a:rPr>
              <a:t> = </a:t>
            </a:r>
            <a:r>
              <a:rPr lang="es-ES" sz="4000" dirty="0" err="1">
                <a:solidFill>
                  <a:schemeClr val="bg1"/>
                </a:solidFill>
              </a:rPr>
              <a:t>k</a:t>
            </a:r>
            <a:r>
              <a:rPr lang="es-ES" sz="4000" baseline="-25000" dirty="0" err="1">
                <a:solidFill>
                  <a:schemeClr val="bg1"/>
                </a:solidFill>
              </a:rPr>
              <a:t>p</a:t>
            </a:r>
            <a:r>
              <a:rPr lang="es-ES" sz="4000" dirty="0">
                <a:solidFill>
                  <a:schemeClr val="bg1"/>
                </a:solidFill>
              </a:rPr>
              <a:t> * error </a:t>
            </a:r>
            <a:endParaRPr lang="es-ES" sz="40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081945C-FE10-4925-B6FE-A08B8199C39B}"/>
              </a:ext>
            </a:extLst>
          </p:cNvPr>
          <p:cNvSpPr/>
          <p:nvPr/>
        </p:nvSpPr>
        <p:spPr>
          <a:xfrm>
            <a:off x="4309291" y="5308681"/>
            <a:ext cx="3573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err="1">
                <a:solidFill>
                  <a:schemeClr val="bg1"/>
                </a:solidFill>
              </a:rPr>
              <a:t>K</a:t>
            </a:r>
            <a:r>
              <a:rPr lang="es-ES" sz="2800" baseline="-25000" dirty="0" err="1">
                <a:solidFill>
                  <a:schemeClr val="bg1"/>
                </a:solidFill>
              </a:rPr>
              <a:t>p</a:t>
            </a:r>
            <a:r>
              <a:rPr lang="es-ES" sz="2800" baseline="-25000" dirty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chemeClr val="bg1"/>
                </a:solidFill>
              </a:rPr>
              <a:t>ajusta cuanto corrige</a:t>
            </a:r>
            <a:endParaRPr lang="es-ES" sz="2800" dirty="0"/>
          </a:p>
        </p:txBody>
      </p:sp>
      <p:sp>
        <p:nvSpPr>
          <p:cNvPr id="6" name="Shape 330">
            <a:extLst>
              <a:ext uri="{FF2B5EF4-FFF2-40B4-BE49-F238E27FC236}">
                <a16:creationId xmlns:a16="http://schemas.microsoft.com/office/drawing/2014/main" id="{9ADD5470-8389-4282-A8E1-6476C33FE220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08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41782E-96F5-4F2C-9B41-ECC2B64B8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3" y="239113"/>
            <a:ext cx="2439397" cy="63104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7C8CF39-9C23-42A5-8EEE-6491FD9CA4BE}"/>
              </a:ext>
            </a:extLst>
          </p:cNvPr>
          <p:cNvSpPr>
            <a:spLocks/>
          </p:cNvSpPr>
          <p:nvPr/>
        </p:nvSpPr>
        <p:spPr>
          <a:xfrm>
            <a:off x="1411139" y="2152357"/>
            <a:ext cx="2501416" cy="23493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58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b="1" dirty="0"/>
              <a:t>ENTRADAS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dirty="0"/>
              <a:t>Sensores de línea o distancia</a:t>
            </a:r>
            <a:endParaRPr kumimoji="0" lang="es-E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4C031F2-D866-4D9C-8630-5354B5C555D9}"/>
              </a:ext>
            </a:extLst>
          </p:cNvPr>
          <p:cNvSpPr/>
          <p:nvPr/>
        </p:nvSpPr>
        <p:spPr>
          <a:xfrm>
            <a:off x="4845292" y="2152357"/>
            <a:ext cx="2501416" cy="23493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/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CONTROL</a:t>
            </a:r>
            <a:endParaRPr kumimoji="0" lang="es-E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A135071-6DEC-4517-8B40-E05780653E7C}"/>
              </a:ext>
            </a:extLst>
          </p:cNvPr>
          <p:cNvSpPr/>
          <p:nvPr/>
        </p:nvSpPr>
        <p:spPr>
          <a:xfrm>
            <a:off x="8279445" y="2152357"/>
            <a:ext cx="2501416" cy="23493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/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SALIDAS</a:t>
            </a:r>
          </a:p>
          <a:p>
            <a:pPr algn="ctr"/>
            <a:r>
              <a:rPr lang="es-ES" sz="2000" dirty="0"/>
              <a:t>Motores y ruedas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67198D3E-9B95-4FC9-9D48-50A3DB4D3B09}"/>
              </a:ext>
            </a:extLst>
          </p:cNvPr>
          <p:cNvSpPr/>
          <p:nvPr/>
        </p:nvSpPr>
        <p:spPr>
          <a:xfrm>
            <a:off x="4125705" y="3179298"/>
            <a:ext cx="506437" cy="24970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58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6760C0E5-F484-48B2-9A10-7B32C96683F8}"/>
              </a:ext>
            </a:extLst>
          </p:cNvPr>
          <p:cNvSpPr/>
          <p:nvPr/>
        </p:nvSpPr>
        <p:spPr>
          <a:xfrm>
            <a:off x="7559858" y="3179298"/>
            <a:ext cx="506437" cy="24970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58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1" name="Shape 330">
            <a:extLst>
              <a:ext uri="{FF2B5EF4-FFF2-40B4-BE49-F238E27FC236}">
                <a16:creationId xmlns:a16="http://schemas.microsoft.com/office/drawing/2014/main" id="{A8EC31FB-F35B-42B7-91A4-C1CD380CFDEC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50671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3FA05244-8B9E-46C0-8F65-0DF187566E59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Seguir una pared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2774A9-325C-4D58-A1F5-60CA6D472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  <a14:backgroundMark x1="1009" y1="76803" x2="757" y2="88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22" y="1999204"/>
            <a:ext cx="3291068" cy="2646859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9414959-3D9A-44B4-A27E-55C1EBA5EEEE}"/>
              </a:ext>
            </a:extLst>
          </p:cNvPr>
          <p:cNvCxnSpPr>
            <a:cxnSpLocks/>
          </p:cNvCxnSpPr>
          <p:nvPr/>
        </p:nvCxnSpPr>
        <p:spPr>
          <a:xfrm>
            <a:off x="1381947" y="1039332"/>
            <a:ext cx="0" cy="5150353"/>
          </a:xfrm>
          <a:prstGeom prst="line">
            <a:avLst/>
          </a:prstGeom>
          <a:noFill/>
          <a:ln w="508000" cap="flat">
            <a:solidFill>
              <a:schemeClr val="bg1">
                <a:lumMod val="6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99182D5-390E-473A-BA7E-AD9DA5DDECC0}"/>
              </a:ext>
            </a:extLst>
          </p:cNvPr>
          <p:cNvCxnSpPr>
            <a:cxnSpLocks/>
          </p:cNvCxnSpPr>
          <p:nvPr/>
        </p:nvCxnSpPr>
        <p:spPr>
          <a:xfrm>
            <a:off x="7452256" y="1340471"/>
            <a:ext cx="0" cy="474968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009FBFD-0E33-481E-9220-06B02E091D95}"/>
              </a:ext>
            </a:extLst>
          </p:cNvPr>
          <p:cNvCxnSpPr>
            <a:cxnSpLocks/>
          </p:cNvCxnSpPr>
          <p:nvPr/>
        </p:nvCxnSpPr>
        <p:spPr>
          <a:xfrm>
            <a:off x="4424313" y="1340471"/>
            <a:ext cx="0" cy="48492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65F4DD4B-8CD9-4450-A25B-239232BB4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79" y="2105570"/>
            <a:ext cx="3291068" cy="2646859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1D38DB1-C9D2-47B7-84B1-C2CE42F2A478}"/>
              </a:ext>
            </a:extLst>
          </p:cNvPr>
          <p:cNvCxnSpPr>
            <a:cxnSpLocks/>
          </p:cNvCxnSpPr>
          <p:nvPr/>
        </p:nvCxnSpPr>
        <p:spPr>
          <a:xfrm>
            <a:off x="6759697" y="1340471"/>
            <a:ext cx="1354" cy="4769139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ECF30A2-F59E-40B1-B604-055219CCEC04}"/>
              </a:ext>
            </a:extLst>
          </p:cNvPr>
          <p:cNvCxnSpPr>
            <a:cxnSpLocks/>
          </p:cNvCxnSpPr>
          <p:nvPr/>
        </p:nvCxnSpPr>
        <p:spPr>
          <a:xfrm>
            <a:off x="3749161" y="1340471"/>
            <a:ext cx="0" cy="4849214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CDB7AC19-2537-45CB-A314-C9636C813ED3}"/>
              </a:ext>
            </a:extLst>
          </p:cNvPr>
          <p:cNvCxnSpPr>
            <a:cxnSpLocks/>
          </p:cNvCxnSpPr>
          <p:nvPr/>
        </p:nvCxnSpPr>
        <p:spPr>
          <a:xfrm>
            <a:off x="1654030" y="1984674"/>
            <a:ext cx="2079216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C458D199-7F07-4095-8910-CF7C150C2939}"/>
              </a:ext>
            </a:extLst>
          </p:cNvPr>
          <p:cNvCxnSpPr>
            <a:cxnSpLocks/>
          </p:cNvCxnSpPr>
          <p:nvPr/>
        </p:nvCxnSpPr>
        <p:spPr>
          <a:xfrm>
            <a:off x="1652676" y="5632629"/>
            <a:ext cx="5107021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A018B5-4217-4A46-8DC1-0E9F1D1B78DA}"/>
              </a:ext>
            </a:extLst>
          </p:cNvPr>
          <p:cNvSpPr txBox="1"/>
          <p:nvPr/>
        </p:nvSpPr>
        <p:spPr>
          <a:xfrm>
            <a:off x="1872388" y="1594754"/>
            <a:ext cx="181278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Distancia objetivo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CC795A2-B157-43C5-8DA9-149054E13178}"/>
              </a:ext>
            </a:extLst>
          </p:cNvPr>
          <p:cNvSpPr txBox="1"/>
          <p:nvPr/>
        </p:nvSpPr>
        <p:spPr>
          <a:xfrm>
            <a:off x="4547908" y="5155649"/>
            <a:ext cx="153663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Distancia actual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75F1D2A-0D24-48F4-B463-7E419600FC60}"/>
              </a:ext>
            </a:extLst>
          </p:cNvPr>
          <p:cNvSpPr txBox="1"/>
          <p:nvPr/>
        </p:nvSpPr>
        <p:spPr>
          <a:xfrm rot="10800000">
            <a:off x="976490" y="1039325"/>
            <a:ext cx="769439" cy="51503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Pared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428F4B2D-7E41-405A-BBAB-CD8CEF7C0CEE}"/>
              </a:ext>
            </a:extLst>
          </p:cNvPr>
          <p:cNvCxnSpPr>
            <a:cxnSpLocks/>
          </p:cNvCxnSpPr>
          <p:nvPr/>
        </p:nvCxnSpPr>
        <p:spPr>
          <a:xfrm>
            <a:off x="3798914" y="3205796"/>
            <a:ext cx="2895600" cy="0"/>
          </a:xfrm>
          <a:prstGeom prst="straightConnector1">
            <a:avLst/>
          </a:prstGeom>
          <a:noFill/>
          <a:ln w="41275" cap="flat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6A2395A-279E-4340-8CA6-591E311F182E}"/>
              </a:ext>
            </a:extLst>
          </p:cNvPr>
          <p:cNvSpPr txBox="1"/>
          <p:nvPr/>
        </p:nvSpPr>
        <p:spPr>
          <a:xfrm>
            <a:off x="4962756" y="2682578"/>
            <a:ext cx="78963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rgbClr val="FFFF00"/>
                </a:solidFill>
              </a:rPr>
              <a:t>Error</a:t>
            </a:r>
            <a:endParaRPr kumimoji="0" lang="es-ES" sz="2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Tw Cen MT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B1C7CE7-A2D8-43CB-B9C6-6F3910A2DD92}"/>
              </a:ext>
            </a:extLst>
          </p:cNvPr>
          <p:cNvSpPr txBox="1"/>
          <p:nvPr/>
        </p:nvSpPr>
        <p:spPr>
          <a:xfrm>
            <a:off x="9029897" y="1738413"/>
            <a:ext cx="2778859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Error: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Cómo de lejos estamos de nuestro objetivo</a:t>
            </a:r>
          </a:p>
        </p:txBody>
      </p:sp>
      <p:sp>
        <p:nvSpPr>
          <p:cNvPr id="18" name="Shape 330">
            <a:extLst>
              <a:ext uri="{FF2B5EF4-FFF2-40B4-BE49-F238E27FC236}">
                <a16:creationId xmlns:a16="http://schemas.microsoft.com/office/drawing/2014/main" id="{30C2A4C1-AE48-49C8-A2C2-A668C336A3A5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249755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0752E312-9488-480F-86D4-FF1607845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06" y="3913750"/>
            <a:ext cx="1903739" cy="15310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4D6256B-5027-463B-9110-3B4A6A801A6E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381947" y="2722879"/>
            <a:ext cx="5454" cy="3466806"/>
          </a:xfrm>
          <a:prstGeom prst="line">
            <a:avLst/>
          </a:prstGeom>
          <a:noFill/>
          <a:ln w="508000" cap="flat">
            <a:solidFill>
              <a:schemeClr val="bg1">
                <a:lumMod val="6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Shape 328">
            <a:extLst>
              <a:ext uri="{FF2B5EF4-FFF2-40B4-BE49-F238E27FC236}">
                <a16:creationId xmlns:a16="http://schemas.microsoft.com/office/drawing/2014/main" id="{E15BE2D9-2EE7-4E94-B6E0-4BF30EA28C00}"/>
              </a:ext>
            </a:extLst>
          </p:cNvPr>
          <p:cNvSpPr/>
          <p:nvPr/>
        </p:nvSpPr>
        <p:spPr>
          <a:xfrm>
            <a:off x="2210160" y="0"/>
            <a:ext cx="7771680" cy="1445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Seguir una pared:</a:t>
            </a:r>
          </a:p>
          <a:p>
            <a:r>
              <a:rPr lang="es-ES" dirty="0"/>
              <a:t>Control 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31186D-3351-4DF3-B444-5E28890B40E0}"/>
              </a:ext>
            </a:extLst>
          </p:cNvPr>
          <p:cNvSpPr txBox="1"/>
          <p:nvPr/>
        </p:nvSpPr>
        <p:spPr>
          <a:xfrm>
            <a:off x="1222852" y="1548604"/>
            <a:ext cx="880785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No es lo mismo si estoy muy cerca de mi objetivo que si estoy muy lejos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Tw Cen M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EC15AD1-A832-4C66-86B3-EEEACBD49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  <a14:backgroundMark x1="98908" y1="77507" x2="98908" y2="77507"/>
                        <a14:backgroundMark x1="88865" y1="75610" x2="88865" y2="75610"/>
                        <a14:backgroundMark x1="873" y1="79133" x2="873" y2="79133"/>
                        <a14:backgroundMark x1="873" y1="81030" x2="873" y2="81030"/>
                        <a14:backgroundMark x1="873" y1="85095" x2="873" y2="85095"/>
                        <a14:backgroundMark x1="873" y1="85095" x2="873" y2="85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61" y="3913752"/>
            <a:ext cx="1903739" cy="153109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2917CD7-0421-4E8E-A91E-D8A7E81E776B}"/>
              </a:ext>
            </a:extLst>
          </p:cNvPr>
          <p:cNvSpPr txBox="1"/>
          <p:nvPr/>
        </p:nvSpPr>
        <p:spPr>
          <a:xfrm rot="10800000">
            <a:off x="1002682" y="2722879"/>
            <a:ext cx="769439" cy="3466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Pared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9D20F4E-C3B7-41CC-8A5D-0525927FF5F2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6583867" y="2722879"/>
            <a:ext cx="5454" cy="3466806"/>
          </a:xfrm>
          <a:prstGeom prst="line">
            <a:avLst/>
          </a:prstGeom>
          <a:noFill/>
          <a:ln w="508000" cap="flat">
            <a:solidFill>
              <a:schemeClr val="bg1">
                <a:lumMod val="6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A7EAFC84-7416-4E94-955A-1FFC07DF8F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  <a14:backgroundMark x1="873" y1="77507" x2="873" y2="77507"/>
                        <a14:backgroundMark x1="655" y1="79133" x2="655" y2="79133"/>
                        <a14:backgroundMark x1="655" y1="81843" x2="655" y2="81843"/>
                        <a14:backgroundMark x1="98908" y1="76152" x2="98908" y2="76152"/>
                        <a14:backgroundMark x1="98908" y1="76152" x2="98908" y2="76152"/>
                        <a14:backgroundMark x1="88646" y1="75610" x2="88646" y2="75610"/>
                        <a14:backgroundMark x1="88210" y1="78862" x2="88210" y2="78862"/>
                        <a14:backgroundMark x1="88210" y1="78862" x2="88210" y2="78862"/>
                        <a14:backgroundMark x1="89738" y1="77507" x2="89738" y2="77507"/>
                        <a14:backgroundMark x1="89301" y1="78591" x2="89301" y2="78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76" y="3939770"/>
            <a:ext cx="1903739" cy="153109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A59EFF3-4244-4112-9F5B-D115A90A796A}"/>
              </a:ext>
            </a:extLst>
          </p:cNvPr>
          <p:cNvSpPr txBox="1"/>
          <p:nvPr/>
        </p:nvSpPr>
        <p:spPr>
          <a:xfrm rot="10800000">
            <a:off x="6204602" y="2722879"/>
            <a:ext cx="769439" cy="3466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Pared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FC26980-0240-4A6C-9F4C-4B2A6D0C9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16" y="3939770"/>
            <a:ext cx="1903739" cy="15310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5CC9A0C-34C0-486D-9DA0-8A8C0C54F077}"/>
              </a:ext>
            </a:extLst>
          </p:cNvPr>
          <p:cNvCxnSpPr/>
          <p:nvPr/>
        </p:nvCxnSpPr>
        <p:spPr>
          <a:xfrm>
            <a:off x="2886575" y="2722878"/>
            <a:ext cx="0" cy="364744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3A217B34-0251-4E66-8F07-D2BE1C66C058}"/>
              </a:ext>
            </a:extLst>
          </p:cNvPr>
          <p:cNvCxnSpPr/>
          <p:nvPr/>
        </p:nvCxnSpPr>
        <p:spPr>
          <a:xfrm>
            <a:off x="3376026" y="2722879"/>
            <a:ext cx="0" cy="3647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2A9EBAF-1F88-456E-AF57-6C39D67E0C00}"/>
              </a:ext>
            </a:extLst>
          </p:cNvPr>
          <p:cNvCxnSpPr/>
          <p:nvPr/>
        </p:nvCxnSpPr>
        <p:spPr>
          <a:xfrm>
            <a:off x="8411385" y="2855577"/>
            <a:ext cx="0" cy="364744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CC909AE-E487-4E6B-9707-3EC66EB6C3E6}"/>
              </a:ext>
            </a:extLst>
          </p:cNvPr>
          <p:cNvCxnSpPr/>
          <p:nvPr/>
        </p:nvCxnSpPr>
        <p:spPr>
          <a:xfrm>
            <a:off x="10402745" y="2855576"/>
            <a:ext cx="0" cy="364744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05D0006E-CBED-408F-B354-D843EB77DCB8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8448040" y="2921000"/>
            <a:ext cx="1954706" cy="10187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5697C659-5723-4479-9C2C-B69AE56E2D34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2886575" y="2944248"/>
            <a:ext cx="503256" cy="9695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1E604407-EE15-4EAC-A4C4-23E42D06DBBE}"/>
              </a:ext>
            </a:extLst>
          </p:cNvPr>
          <p:cNvSpPr txBox="1"/>
          <p:nvPr/>
        </p:nvSpPr>
        <p:spPr>
          <a:xfrm>
            <a:off x="1832878" y="2341438"/>
            <a:ext cx="26106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Tengo que girar un poquito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9C569E88-BB4D-41C9-80E0-66A7C2FB6DD5}"/>
              </a:ext>
            </a:extLst>
          </p:cNvPr>
          <p:cNvSpPr txBox="1"/>
          <p:nvPr/>
        </p:nvSpPr>
        <p:spPr>
          <a:xfrm>
            <a:off x="8228650" y="2344622"/>
            <a:ext cx="226920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Tengo que girar mucho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AACDCF9-B7F6-40AC-973E-B8E1B1B2BFEC}"/>
              </a:ext>
            </a:extLst>
          </p:cNvPr>
          <p:cNvSpPr txBox="1"/>
          <p:nvPr/>
        </p:nvSpPr>
        <p:spPr>
          <a:xfrm>
            <a:off x="0" y="1867316"/>
            <a:ext cx="121920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Necesitamos un control más suave</a:t>
            </a:r>
          </a:p>
        </p:txBody>
      </p:sp>
      <p:sp>
        <p:nvSpPr>
          <p:cNvPr id="21" name="Shape 330">
            <a:extLst>
              <a:ext uri="{FF2B5EF4-FFF2-40B4-BE49-F238E27FC236}">
                <a16:creationId xmlns:a16="http://schemas.microsoft.com/office/drawing/2014/main" id="{A5AA9C5F-8728-459D-BEDA-D7EADF33F2F4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851118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4BDAC506-7E1D-4340-9585-D1AF08A9A5B0}"/>
              </a:ext>
            </a:extLst>
          </p:cNvPr>
          <p:cNvSpPr/>
          <p:nvPr/>
        </p:nvSpPr>
        <p:spPr>
          <a:xfrm>
            <a:off x="2210160" y="0"/>
            <a:ext cx="7771680" cy="1445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Seguir una pared:</a:t>
            </a:r>
          </a:p>
          <a:p>
            <a:r>
              <a:rPr lang="es-ES" dirty="0"/>
              <a:t>Control P</a:t>
            </a:r>
          </a:p>
        </p:txBody>
      </p:sp>
      <p:sp>
        <p:nvSpPr>
          <p:cNvPr id="3" name="Shape 328">
            <a:extLst>
              <a:ext uri="{FF2B5EF4-FFF2-40B4-BE49-F238E27FC236}">
                <a16:creationId xmlns:a16="http://schemas.microsoft.com/office/drawing/2014/main" id="{2B3A2C4E-07B8-481B-8E1B-CA4E14395514}"/>
              </a:ext>
            </a:extLst>
          </p:cNvPr>
          <p:cNvSpPr/>
          <p:nvPr/>
        </p:nvSpPr>
        <p:spPr>
          <a:xfrm>
            <a:off x="2210160" y="2629450"/>
            <a:ext cx="7771680" cy="110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sz="6600" dirty="0"/>
              <a:t>COMPETICIÓN!!!!</a:t>
            </a:r>
          </a:p>
        </p:txBody>
      </p:sp>
      <p:sp>
        <p:nvSpPr>
          <p:cNvPr id="5" name="Shape 330">
            <a:extLst>
              <a:ext uri="{FF2B5EF4-FFF2-40B4-BE49-F238E27FC236}">
                <a16:creationId xmlns:a16="http://schemas.microsoft.com/office/drawing/2014/main" id="{C985A83F-9AD0-4713-970C-E295FB5B74CE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34690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3B1C3B46-F9DD-44D8-A00C-A4846EBA801F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Extras: PD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7DCFE4-6831-4255-902F-50E4F4DA817C}"/>
              </a:ext>
            </a:extLst>
          </p:cNvPr>
          <p:cNvSpPr txBox="1"/>
          <p:nvPr/>
        </p:nvSpPr>
        <p:spPr>
          <a:xfrm>
            <a:off x="1097280" y="1564640"/>
            <a:ext cx="8884560" cy="4278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Añade una acción derivativa al control P.</a:t>
            </a:r>
          </a:p>
          <a:p>
            <a:r>
              <a:rPr lang="es-ES" sz="2800" dirty="0">
                <a:solidFill>
                  <a:schemeClr val="bg1"/>
                </a:solidFill>
              </a:rPr>
              <a:t>Consiste en usar un error anterior y compararlo con el actual.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Hace que el control sea mas suave.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2800" dirty="0">
              <a:solidFill>
                <a:schemeClr val="bg1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Problemas: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ES" sz="2800" dirty="0">
                <a:solidFill>
                  <a:schemeClr val="bg1"/>
                </a:solidFill>
              </a:rPr>
              <a:t>Mayor dificultad de código.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ES" sz="2800" dirty="0">
                <a:solidFill>
                  <a:schemeClr val="bg1"/>
                </a:solidFill>
              </a:rPr>
              <a:t>Si se ajusta mal la constante derivativa “vibra” el robot.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s-ES" sz="2800" dirty="0">
              <a:solidFill>
                <a:schemeClr val="bg1"/>
              </a:solidFill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ES" sz="2800" dirty="0" err="1">
                <a:solidFill>
                  <a:schemeClr val="bg1"/>
                </a:solidFill>
              </a:rPr>
              <a:t>PWM_diff</a:t>
            </a:r>
            <a:r>
              <a:rPr lang="es-ES" sz="2800" dirty="0">
                <a:solidFill>
                  <a:schemeClr val="bg1"/>
                </a:solidFill>
              </a:rPr>
              <a:t> = </a:t>
            </a:r>
            <a:r>
              <a:rPr lang="es-ES" sz="2800" dirty="0" err="1">
                <a:solidFill>
                  <a:schemeClr val="bg1"/>
                </a:solidFill>
              </a:rPr>
              <a:t>k</a:t>
            </a:r>
            <a:r>
              <a:rPr lang="es-ES" sz="2800" baseline="-25000" dirty="0" err="1">
                <a:solidFill>
                  <a:schemeClr val="bg1"/>
                </a:solidFill>
              </a:rPr>
              <a:t>p</a:t>
            </a:r>
            <a:r>
              <a:rPr lang="es-ES" sz="2800" dirty="0">
                <a:solidFill>
                  <a:schemeClr val="bg1"/>
                </a:solidFill>
              </a:rPr>
              <a:t> * error + </a:t>
            </a:r>
            <a:r>
              <a:rPr lang="es-ES" sz="2800" dirty="0" err="1">
                <a:solidFill>
                  <a:schemeClr val="bg1"/>
                </a:solidFill>
              </a:rPr>
              <a:t>k</a:t>
            </a:r>
            <a:r>
              <a:rPr lang="es-ES" sz="2800" baseline="-25000" dirty="0" err="1">
                <a:solidFill>
                  <a:schemeClr val="bg1"/>
                </a:solidFill>
              </a:rPr>
              <a:t>d</a:t>
            </a:r>
            <a:r>
              <a:rPr lang="es-ES" sz="2800" dirty="0">
                <a:solidFill>
                  <a:schemeClr val="bg1"/>
                </a:solidFill>
              </a:rPr>
              <a:t> * (error – </a:t>
            </a:r>
            <a:r>
              <a:rPr lang="es-ES" sz="2800" dirty="0" err="1">
                <a:solidFill>
                  <a:schemeClr val="bg1"/>
                </a:solidFill>
              </a:rPr>
              <a:t>errorAnterior</a:t>
            </a:r>
            <a:r>
              <a:rPr lang="es-ES" sz="2800" dirty="0">
                <a:solidFill>
                  <a:schemeClr val="bg1"/>
                </a:solidFill>
              </a:rPr>
              <a:t>)</a:t>
            </a:r>
            <a:endParaRPr lang="es-ES" sz="2800" baseline="-25000" dirty="0">
              <a:solidFill>
                <a:schemeClr val="bg1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6" name="Shape 330">
            <a:extLst>
              <a:ext uri="{FF2B5EF4-FFF2-40B4-BE49-F238E27FC236}">
                <a16:creationId xmlns:a16="http://schemas.microsoft.com/office/drawing/2014/main" id="{F0466CBF-B019-4571-889B-3D4AD94290D8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352446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28FA11AD-2C14-4E23-A109-215D0247D377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Extras: PID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C66501-011C-47C4-B3B8-2577984DCF39}"/>
              </a:ext>
            </a:extLst>
          </p:cNvPr>
          <p:cNvSpPr txBox="1"/>
          <p:nvPr/>
        </p:nvSpPr>
        <p:spPr>
          <a:xfrm>
            <a:off x="1097280" y="1564640"/>
            <a:ext cx="10223863" cy="52014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Añade una acción integral al control PD.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Sirve para eliminar errores persistentes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Consiste en sumar el error acumulado.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2800" dirty="0">
              <a:solidFill>
                <a:schemeClr val="bg1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Problemas: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ES" sz="2800" dirty="0">
                <a:solidFill>
                  <a:schemeClr val="bg1"/>
                </a:solidFill>
              </a:rPr>
              <a:t>Complica aun más el código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ES" sz="2800" dirty="0">
                <a:solidFill>
                  <a:schemeClr val="bg1"/>
                </a:solidFill>
              </a:rPr>
              <a:t>Da problemas de </a:t>
            </a:r>
            <a:r>
              <a:rPr lang="es-ES" sz="2800" dirty="0" err="1">
                <a:solidFill>
                  <a:schemeClr val="bg1"/>
                </a:solidFill>
              </a:rPr>
              <a:t>overflow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ES" sz="2800" dirty="0">
                <a:solidFill>
                  <a:schemeClr val="bg1"/>
                </a:solidFill>
              </a:rPr>
              <a:t>No es fácil ajustar la constante de integración.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ES" sz="2800" dirty="0">
                <a:solidFill>
                  <a:schemeClr val="bg1"/>
                </a:solidFill>
              </a:rPr>
              <a:t>No aporta una mejora significativa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s-ES" sz="2800" dirty="0">
              <a:solidFill>
                <a:schemeClr val="bg1"/>
              </a:solidFill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ES" sz="2800" dirty="0">
                <a:solidFill>
                  <a:schemeClr val="bg1"/>
                </a:solidFill>
              </a:rPr>
              <a:t>NO MERECE LA PENA en Cybertech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Shape 330">
            <a:extLst>
              <a:ext uri="{FF2B5EF4-FFF2-40B4-BE49-F238E27FC236}">
                <a16:creationId xmlns:a16="http://schemas.microsoft.com/office/drawing/2014/main" id="{67F9D085-8517-4FF7-A9D6-7F0137821EBD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451818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>
            <a:extLst>
              <a:ext uri="{FF2B5EF4-FFF2-40B4-BE49-F238E27FC236}">
                <a16:creationId xmlns:a16="http://schemas.microsoft.com/office/drawing/2014/main" id="{28FA11AD-2C14-4E23-A109-215D0247D377}"/>
              </a:ext>
            </a:extLst>
          </p:cNvPr>
          <p:cNvSpPr/>
          <p:nvPr/>
        </p:nvSpPr>
        <p:spPr>
          <a:xfrm>
            <a:off x="2210160" y="338554"/>
            <a:ext cx="7771680" cy="76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Extras: Sensores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4AE4FE-ECDD-4F56-93C3-532F2E0E6503}"/>
              </a:ext>
            </a:extLst>
          </p:cNvPr>
          <p:cNvSpPr txBox="1"/>
          <p:nvPr/>
        </p:nvSpPr>
        <p:spPr>
          <a:xfrm>
            <a:off x="1117600" y="1544320"/>
            <a:ext cx="10598412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Tened cuidado con la luz, los sensores infrarrojos son muy sensibles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2400" dirty="0">
                <a:solidFill>
                  <a:schemeClr val="bg1"/>
                </a:solidFill>
              </a:rPr>
              <a:t>Los sensores de línea adelantados y cerca del suelo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2400" dirty="0">
                <a:solidFill>
                  <a:schemeClr val="bg1"/>
                </a:solidFill>
              </a:rPr>
              <a:t>Los sensores de distancia cubiertos con un toldo/sombrilla para evitar interferencias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C12947-8D0B-44A4-A359-23C73A3088C6}"/>
              </a:ext>
            </a:extLst>
          </p:cNvPr>
          <p:cNvSpPr txBox="1"/>
          <p:nvPr/>
        </p:nvSpPr>
        <p:spPr>
          <a:xfrm>
            <a:off x="1117600" y="3136261"/>
            <a:ext cx="90424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Librería </a:t>
            </a:r>
            <a:r>
              <a:rPr kumimoji="0" lang="es-ES" sz="24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  <a:hlinkClick r:id="rId2"/>
              </a:rPr>
              <a:t>QTRSensors</a:t>
            </a: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, muy útil para el sensor de línea (calibrar, número de sensores, pesos…)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8FDAAA-AEFB-4995-BD54-729F8F14EEDE}"/>
              </a:ext>
            </a:extLst>
          </p:cNvPr>
          <p:cNvSpPr txBox="1"/>
          <p:nvPr/>
        </p:nvSpPr>
        <p:spPr>
          <a:xfrm>
            <a:off x="1117600" y="4314821"/>
            <a:ext cx="1043432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Sensores ultrasonidos, pueden ir bien, pero también pueden tener interferencias.</a:t>
            </a:r>
          </a:p>
        </p:txBody>
      </p:sp>
      <p:sp>
        <p:nvSpPr>
          <p:cNvPr id="7" name="Shape 330">
            <a:extLst>
              <a:ext uri="{FF2B5EF4-FFF2-40B4-BE49-F238E27FC236}">
                <a16:creationId xmlns:a16="http://schemas.microsoft.com/office/drawing/2014/main" id="{130A7559-2CD0-4F0C-8C01-B89D33C88197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12418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/>
          </p:cNvSpPr>
          <p:nvPr>
            <p:ph type="title"/>
          </p:nvPr>
        </p:nvSpPr>
        <p:spPr>
          <a:xfrm>
            <a:off x="1373665" y="219993"/>
            <a:ext cx="9444750" cy="314736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8000" u="sng">
                <a:solidFill>
                  <a:srgbClr val="95E3BE"/>
                </a:solidFill>
              </a:defRPr>
            </a:pPr>
            <a:r>
              <a:rPr dirty="0"/>
              <a:t>¡¡</a:t>
            </a:r>
            <a:r>
              <a:rPr lang="es-ES" dirty="0"/>
              <a:t>Muchas</a:t>
            </a:r>
            <a:r>
              <a:rPr dirty="0"/>
              <a:t> Gracias </a:t>
            </a:r>
            <a:br>
              <a:rPr dirty="0"/>
            </a:br>
            <a:r>
              <a:rPr dirty="0"/>
              <a:t>a </a:t>
            </a:r>
            <a:r>
              <a:rPr lang="es-ES" dirty="0"/>
              <a:t>todos</a:t>
            </a:r>
            <a:r>
              <a:rPr dirty="0"/>
              <a:t>!!</a:t>
            </a:r>
          </a:p>
        </p:txBody>
      </p:sp>
      <p:sp>
        <p:nvSpPr>
          <p:cNvPr id="450" name="Shape 450"/>
          <p:cNvSpPr>
            <a:spLocks noGrp="1"/>
          </p:cNvSpPr>
          <p:nvPr>
            <p:ph type="body" sz="quarter" idx="1"/>
          </p:nvPr>
        </p:nvSpPr>
        <p:spPr>
          <a:xfrm>
            <a:off x="6789622" y="3086393"/>
            <a:ext cx="4490201" cy="7700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3600"/>
            </a:lvl1pPr>
          </a:lstStyle>
          <a:p>
            <a:r>
              <a:t>¿Alguna pregunta?</a:t>
            </a:r>
          </a:p>
        </p:txBody>
      </p:sp>
      <p:grpSp>
        <p:nvGrpSpPr>
          <p:cNvPr id="455" name="Group 455"/>
          <p:cNvGrpSpPr/>
          <p:nvPr/>
        </p:nvGrpSpPr>
        <p:grpSpPr>
          <a:xfrm>
            <a:off x="299314" y="2514620"/>
            <a:ext cx="6448929" cy="4042613"/>
            <a:chOff x="422255" y="786669"/>
            <a:chExt cx="6448928" cy="4042612"/>
          </a:xfrm>
        </p:grpSpPr>
        <p:sp>
          <p:nvSpPr>
            <p:cNvPr id="453" name="Shape 453"/>
            <p:cNvSpPr/>
            <p:nvPr/>
          </p:nvSpPr>
          <p:spPr>
            <a:xfrm rot="927969">
              <a:off x="422255" y="786669"/>
              <a:ext cx="6448928" cy="4042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14522" y="0"/>
                  </a:lnTo>
                  <a:lnTo>
                    <a:pt x="14155" y="5325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7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7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C7591A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 rot="927969">
              <a:off x="1838940" y="1796971"/>
              <a:ext cx="3590663" cy="17543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3600">
                  <a:solidFill>
                    <a:srgbClr val="FFFFFF"/>
                  </a:solidFill>
                </a:defRPr>
              </a:pPr>
              <a:r>
                <a:rPr lang="es-ES" dirty="0"/>
                <a:t>¡¡Nos vemos en el Primer Checkpoint  el 21 de Febrero!!</a:t>
              </a:r>
              <a:endParaRPr dirty="0"/>
            </a:p>
          </p:txBody>
        </p:sp>
      </p:grpSp>
      <p:pic>
        <p:nvPicPr>
          <p:cNvPr id="456" name="image43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93315" y="3790727"/>
            <a:ext cx="2120891" cy="217527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3C6930B-EA4B-4376-9CB5-2D0684B3C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3" y="239113"/>
            <a:ext cx="2439397" cy="631042"/>
          </a:xfrm>
          <a:prstGeom prst="rect">
            <a:avLst/>
          </a:prstGeom>
        </p:spPr>
      </p:pic>
      <p:sp>
        <p:nvSpPr>
          <p:cNvPr id="11" name="Shape 330">
            <a:extLst>
              <a:ext uri="{FF2B5EF4-FFF2-40B4-BE49-F238E27FC236}">
                <a16:creationId xmlns:a16="http://schemas.microsoft.com/office/drawing/2014/main" id="{D88E7C8C-993A-4F5F-A3BC-C7FB6989B12A}"/>
              </a:ext>
            </a:extLst>
          </p:cNvPr>
          <p:cNvSpPr/>
          <p:nvPr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endParaRPr dirty="0"/>
          </a:p>
        </p:txBody>
      </p:sp>
      <p:sp>
        <p:nvSpPr>
          <p:cNvPr id="12" name="Shape 330">
            <a:extLst>
              <a:ext uri="{FF2B5EF4-FFF2-40B4-BE49-F238E27FC236}">
                <a16:creationId xmlns:a16="http://schemas.microsoft.com/office/drawing/2014/main" id="{830D671E-BB39-4E30-A7CC-32F87766E907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4C031F2-D866-4D9C-8630-5354B5C555D9}"/>
              </a:ext>
            </a:extLst>
          </p:cNvPr>
          <p:cNvSpPr/>
          <p:nvPr/>
        </p:nvSpPr>
        <p:spPr>
          <a:xfrm>
            <a:off x="2321169" y="1129377"/>
            <a:ext cx="7549662" cy="4395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/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CONTROL</a:t>
            </a:r>
            <a:endParaRPr kumimoji="0" lang="es-ES" sz="3200" b="0" i="0" u="none" strike="noStrike" cap="none" spc="0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pic>
        <p:nvPicPr>
          <p:cNvPr id="55" name="Gráfico 54">
            <a:extLst>
              <a:ext uri="{FF2B5EF4-FFF2-40B4-BE49-F238E27FC236}">
                <a16:creationId xmlns:a16="http://schemas.microsoft.com/office/drawing/2014/main" id="{87EC1476-18E5-4B0B-8C94-252D84088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2937" y="2209409"/>
            <a:ext cx="5896811" cy="2235200"/>
          </a:xfrm>
          <a:prstGeom prst="rect">
            <a:avLst/>
          </a:prstGeom>
        </p:spPr>
      </p:pic>
      <p:sp>
        <p:nvSpPr>
          <p:cNvPr id="330" name="Shape 330"/>
          <p:cNvSpPr/>
          <p:nvPr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41782E-96F5-4F2C-9B41-ECC2B64B8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3" y="239113"/>
            <a:ext cx="2439397" cy="631042"/>
          </a:xfrm>
          <a:prstGeom prst="rect">
            <a:avLst/>
          </a:prstGeom>
        </p:spPr>
      </p:pic>
      <p:sp>
        <p:nvSpPr>
          <p:cNvPr id="54" name="Rectángulo 53">
            <a:extLst>
              <a:ext uri="{FF2B5EF4-FFF2-40B4-BE49-F238E27FC236}">
                <a16:creationId xmlns:a16="http://schemas.microsoft.com/office/drawing/2014/main" id="{0C3399F9-BC45-4D03-855C-6B0FD2F97139}"/>
              </a:ext>
            </a:extLst>
          </p:cNvPr>
          <p:cNvSpPr/>
          <p:nvPr/>
        </p:nvSpPr>
        <p:spPr>
          <a:xfrm>
            <a:off x="5291701" y="2666484"/>
            <a:ext cx="1164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/>
              <a:t>REGULADOR</a:t>
            </a:r>
            <a:endParaRPr lang="es-ES" sz="1400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9C908AFC-FE23-41C0-832B-C3B71328FAB3}"/>
              </a:ext>
            </a:extLst>
          </p:cNvPr>
          <p:cNvSpPr/>
          <p:nvPr/>
        </p:nvSpPr>
        <p:spPr>
          <a:xfrm>
            <a:off x="6010728" y="3932154"/>
            <a:ext cx="801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/>
              <a:t>SENSOR</a:t>
            </a:r>
            <a:endParaRPr lang="es-ES" sz="1400" dirty="0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50410735-DF61-417A-BF7D-1A4E87006946}"/>
              </a:ext>
            </a:extLst>
          </p:cNvPr>
          <p:cNvSpPr/>
          <p:nvPr/>
        </p:nvSpPr>
        <p:spPr>
          <a:xfrm>
            <a:off x="7057841" y="2674415"/>
            <a:ext cx="840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/>
              <a:t>SISTEMA</a:t>
            </a:r>
            <a:endParaRPr lang="es-ES" sz="1400" dirty="0"/>
          </a:p>
        </p:txBody>
      </p:sp>
      <p:sp>
        <p:nvSpPr>
          <p:cNvPr id="10" name="Shape 330">
            <a:extLst>
              <a:ext uri="{FF2B5EF4-FFF2-40B4-BE49-F238E27FC236}">
                <a16:creationId xmlns:a16="http://schemas.microsoft.com/office/drawing/2014/main" id="{E0357BEF-D6C4-48B7-A339-B3D23251B4EB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66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4C031F2-D866-4D9C-8630-5354B5C555D9}"/>
              </a:ext>
            </a:extLst>
          </p:cNvPr>
          <p:cNvSpPr/>
          <p:nvPr/>
        </p:nvSpPr>
        <p:spPr>
          <a:xfrm>
            <a:off x="2321169" y="1129377"/>
            <a:ext cx="7549662" cy="4395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/>
            <a:r>
              <a:rPr kumimoji="0" lang="es-ES" sz="32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CONTROL</a:t>
            </a:r>
            <a:endParaRPr kumimoji="0" lang="es-ES" sz="3200" b="0" i="0" u="none" strike="noStrike" cap="none" spc="0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8499146" y="6250647"/>
            <a:ext cx="345306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20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41782E-96F5-4F2C-9B41-ECC2B64B8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3" y="239113"/>
            <a:ext cx="2439397" cy="631042"/>
          </a:xfrm>
          <a:prstGeom prst="rect">
            <a:avLst/>
          </a:prstGeom>
        </p:spPr>
      </p:pic>
      <p:pic>
        <p:nvPicPr>
          <p:cNvPr id="55" name="Gráfico 54">
            <a:extLst>
              <a:ext uri="{FF2B5EF4-FFF2-40B4-BE49-F238E27FC236}">
                <a16:creationId xmlns:a16="http://schemas.microsoft.com/office/drawing/2014/main" id="{87EC1476-18E5-4B0B-8C94-252D84088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1678" y="2441184"/>
            <a:ext cx="3819600" cy="144783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FE92C8F2-563B-405B-95B3-14AE84A69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3712" y="2441184"/>
            <a:ext cx="6124575" cy="177165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2F12D19-8E1F-4BE8-977E-352F8293766E}"/>
              </a:ext>
            </a:extLst>
          </p:cNvPr>
          <p:cNvSpPr/>
          <p:nvPr/>
        </p:nvSpPr>
        <p:spPr>
          <a:xfrm>
            <a:off x="4207269" y="2694619"/>
            <a:ext cx="792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/>
              <a:t>LÓGICA</a:t>
            </a:r>
            <a:endParaRPr lang="es-ES" sz="1400" dirty="0"/>
          </a:p>
        </p:txBody>
      </p:sp>
      <p:sp>
        <p:nvSpPr>
          <p:cNvPr id="8" name="Shape 330">
            <a:extLst>
              <a:ext uri="{FF2B5EF4-FFF2-40B4-BE49-F238E27FC236}">
                <a16:creationId xmlns:a16="http://schemas.microsoft.com/office/drawing/2014/main" id="{C656EB72-568B-4B5D-A143-1E94AD39EC03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802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27E11B-913F-4FE5-B29A-2D335EBB3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1558607"/>
            <a:ext cx="5578565" cy="44865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3E2EED-A8FE-4DF1-9E7B-39ECCB483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7" l="7164" r="89970">
                        <a14:foregroundMark x1="32353" y1="58109" x2="32353" y2="58109"/>
                        <a14:foregroundMark x1="33635" y1="54680" x2="33635" y2="54680"/>
                        <a14:foregroundMark x1="25490" y1="55514" x2="25490" y2="55514"/>
                        <a14:foregroundMark x1="27753" y1="62187" x2="27753" y2="62187"/>
                        <a14:foregroundMark x1="32805" y1="58851" x2="32805" y2="58851"/>
                        <a14:foregroundMark x1="30166" y1="51807" x2="30166" y2="51807"/>
                        <a14:foregroundMark x1="33258" y1="53383" x2="33258" y2="53383"/>
                        <a14:foregroundMark x1="34691" y1="56256" x2="34540" y2="59963"/>
                        <a14:foregroundMark x1="40799" y1="55792" x2="39744" y2="60704"/>
                        <a14:foregroundMark x1="42157" y1="56256" x2="43967" y2="56534"/>
                        <a14:foregroundMark x1="46908" y1="56070" x2="70437" y2="55978"/>
                        <a14:foregroundMark x1="72775" y1="60241" x2="39668" y2="56627"/>
                        <a14:foregroundMark x1="18778" y1="77108" x2="27753" y2="77294"/>
                        <a14:foregroundMark x1="20287" y1="88971" x2="33409" y2="88693"/>
                        <a14:foregroundMark x1="71870" y1="77757" x2="81976" y2="77757"/>
                        <a14:foregroundMark x1="73303" y1="88601" x2="81297" y2="88508"/>
                        <a14:foregroundMark x1="62745" y1="4078" x2="62745" y2="4078"/>
                        <a14:foregroundMark x1="35973" y1="4541" x2="35973" y2="4541"/>
                        <a14:backgroundMark x1="33183" y1="57646" x2="33183" y2="57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80" y="1703326"/>
            <a:ext cx="5157945" cy="419715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E748B05-399F-4D30-9E19-CFF631B9E1DA}"/>
              </a:ext>
            </a:extLst>
          </p:cNvPr>
          <p:cNvSpPr/>
          <p:nvPr/>
        </p:nvSpPr>
        <p:spPr>
          <a:xfrm rot="5400000">
            <a:off x="8789203" y="1378758"/>
            <a:ext cx="300991" cy="1124882"/>
          </a:xfrm>
          <a:prstGeom prst="roundRect">
            <a:avLst>
              <a:gd name="adj" fmla="val 44057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C59B2D-4396-49A2-A2E9-404BF836EE4D}"/>
              </a:ext>
            </a:extLst>
          </p:cNvPr>
          <p:cNvSpPr txBox="1"/>
          <p:nvPr/>
        </p:nvSpPr>
        <p:spPr>
          <a:xfrm>
            <a:off x="1910080" y="489637"/>
            <a:ext cx="677672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es-ES" dirty="0">
                <a:solidFill>
                  <a:srgbClr val="FFFF00"/>
                </a:solidFill>
              </a:rPr>
              <a:t>4 Sensores de línea (QRE1113)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C96A7BB-5E19-410C-99E4-59CAAF5F1DB5}"/>
              </a:ext>
            </a:extLst>
          </p:cNvPr>
          <p:cNvSpPr txBox="1"/>
          <p:nvPr/>
        </p:nvSpPr>
        <p:spPr>
          <a:xfrm>
            <a:off x="4989133" y="1558607"/>
            <a:ext cx="249936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Pines </a:t>
            </a:r>
          </a:p>
          <a:p>
            <a:r>
              <a:rPr lang="es-ES" dirty="0"/>
              <a:t>A2, A3, A4, A5</a:t>
            </a:r>
          </a:p>
        </p:txBody>
      </p:sp>
      <p:sp>
        <p:nvSpPr>
          <p:cNvPr id="7" name="Shape 330">
            <a:extLst>
              <a:ext uri="{FF2B5EF4-FFF2-40B4-BE49-F238E27FC236}">
                <a16:creationId xmlns:a16="http://schemas.microsoft.com/office/drawing/2014/main" id="{42C1DBFE-8574-4C20-AE2A-7048C3CAF1DB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9696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27E11B-913F-4FE5-B29A-2D335EBB3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1558607"/>
            <a:ext cx="5578565" cy="44865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3E2EED-A8FE-4DF1-9E7B-39ECCB4837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7" l="7164" r="89970">
                        <a14:foregroundMark x1="32353" y1="58109" x2="32353" y2="58109"/>
                        <a14:foregroundMark x1="33635" y1="54680" x2="33635" y2="54680"/>
                        <a14:foregroundMark x1="25490" y1="55514" x2="25490" y2="55514"/>
                        <a14:foregroundMark x1="27753" y1="62187" x2="27753" y2="62187"/>
                        <a14:foregroundMark x1="32805" y1="58851" x2="32805" y2="58851"/>
                        <a14:foregroundMark x1="30166" y1="51807" x2="30166" y2="51807"/>
                        <a14:foregroundMark x1="33258" y1="53383" x2="33258" y2="53383"/>
                        <a14:foregroundMark x1="34691" y1="56256" x2="34540" y2="59963"/>
                        <a14:foregroundMark x1="40799" y1="55792" x2="39744" y2="60704"/>
                        <a14:foregroundMark x1="42157" y1="56256" x2="43967" y2="56534"/>
                        <a14:foregroundMark x1="46908" y1="56070" x2="70437" y2="55978"/>
                        <a14:foregroundMark x1="72775" y1="60241" x2="39668" y2="56627"/>
                        <a14:foregroundMark x1="18778" y1="77108" x2="27753" y2="77294"/>
                        <a14:foregroundMark x1="20287" y1="88971" x2="33409" y2="88693"/>
                        <a14:foregroundMark x1="71870" y1="77757" x2="81976" y2="77757"/>
                        <a14:foregroundMark x1="73303" y1="88601" x2="81297" y2="88508"/>
                        <a14:foregroundMark x1="62745" y1="4078" x2="62745" y2="4078"/>
                        <a14:foregroundMark x1="35973" y1="4541" x2="35973" y2="4541"/>
                        <a14:backgroundMark x1="33183" y1="57646" x2="33183" y2="57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4080" y="1703326"/>
            <a:ext cx="5157945" cy="4197152"/>
          </a:xfrm>
          <a:prstGeom prst="rect">
            <a:avLst/>
          </a:prstGeom>
          <a:noFill/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680E41-77E0-4E3B-A94E-C6E94EFF986A}"/>
              </a:ext>
            </a:extLst>
          </p:cNvPr>
          <p:cNvSpPr/>
          <p:nvPr/>
        </p:nvSpPr>
        <p:spPr>
          <a:xfrm>
            <a:off x="2349660" y="1703326"/>
            <a:ext cx="875123" cy="649730"/>
          </a:xfrm>
          <a:prstGeom prst="roundRect">
            <a:avLst>
              <a:gd name="adj" fmla="val 4405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2CA8065-A494-4BD2-BCF4-9088B8F3FCCD}"/>
              </a:ext>
            </a:extLst>
          </p:cNvPr>
          <p:cNvSpPr/>
          <p:nvPr/>
        </p:nvSpPr>
        <p:spPr>
          <a:xfrm>
            <a:off x="3617628" y="1703326"/>
            <a:ext cx="875123" cy="649730"/>
          </a:xfrm>
          <a:prstGeom prst="roundRect">
            <a:avLst>
              <a:gd name="adj" fmla="val 4405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4A09E68-D191-4969-BDAC-6C3F5F1D3CB6}"/>
              </a:ext>
            </a:extLst>
          </p:cNvPr>
          <p:cNvSpPr/>
          <p:nvPr/>
        </p:nvSpPr>
        <p:spPr>
          <a:xfrm rot="16648068">
            <a:off x="1898232" y="2349503"/>
            <a:ext cx="875123" cy="649730"/>
          </a:xfrm>
          <a:prstGeom prst="roundRect">
            <a:avLst>
              <a:gd name="adj" fmla="val 4405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98FC5CC-BBC7-4D86-99BA-073D6CFEDD01}"/>
              </a:ext>
            </a:extLst>
          </p:cNvPr>
          <p:cNvSpPr/>
          <p:nvPr/>
        </p:nvSpPr>
        <p:spPr>
          <a:xfrm rot="4688717">
            <a:off x="4068809" y="2330610"/>
            <a:ext cx="875123" cy="649730"/>
          </a:xfrm>
          <a:prstGeom prst="roundRect">
            <a:avLst>
              <a:gd name="adj" fmla="val 4405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71385-6117-434D-9567-1252C900581A}"/>
              </a:ext>
            </a:extLst>
          </p:cNvPr>
          <p:cNvSpPr txBox="1"/>
          <p:nvPr/>
        </p:nvSpPr>
        <p:spPr>
          <a:xfrm>
            <a:off x="1956814" y="516754"/>
            <a:ext cx="701040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s-ES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4 Sensores de distancia (</a:t>
            </a:r>
            <a:r>
              <a:rPr lang="es-ES" sz="3600" b="1" dirty="0">
                <a:solidFill>
                  <a:srgbClr val="FF0000"/>
                </a:solidFill>
              </a:rPr>
              <a:t>SFH4545</a:t>
            </a:r>
            <a:r>
              <a:rPr kumimoji="0" lang="es-ES" sz="3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C3B67B2-02FE-47C0-B886-81A7A62FC66A}"/>
              </a:ext>
            </a:extLst>
          </p:cNvPr>
          <p:cNvSpPr txBox="1"/>
          <p:nvPr/>
        </p:nvSpPr>
        <p:spPr>
          <a:xfrm>
            <a:off x="4989133" y="1558607"/>
            <a:ext cx="2499360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Pines emisores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Tw Cen MT"/>
              </a:rPr>
              <a:t>2, 3, 4, 5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Pines receptores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Tw Cen MT"/>
              </a:rPr>
              <a:t>A0, A1, A6, A7</a:t>
            </a:r>
          </a:p>
        </p:txBody>
      </p:sp>
      <p:sp>
        <p:nvSpPr>
          <p:cNvPr id="11" name="Shape 330">
            <a:extLst>
              <a:ext uri="{FF2B5EF4-FFF2-40B4-BE49-F238E27FC236}">
                <a16:creationId xmlns:a16="http://schemas.microsoft.com/office/drawing/2014/main" id="{F4BE8A0F-9369-4EC8-99A4-1A8D4105B06F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98810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27E11B-913F-4FE5-B29A-2D335EBB3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1558607"/>
            <a:ext cx="5578565" cy="44865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3E2EED-A8FE-4DF1-9E7B-39ECCB483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7" l="7164" r="89970">
                        <a14:foregroundMark x1="32353" y1="58109" x2="32353" y2="58109"/>
                        <a14:foregroundMark x1="33635" y1="54680" x2="33635" y2="54680"/>
                        <a14:foregroundMark x1="25490" y1="55514" x2="25490" y2="55514"/>
                        <a14:foregroundMark x1="27753" y1="62187" x2="27753" y2="62187"/>
                        <a14:foregroundMark x1="32805" y1="58851" x2="32805" y2="58851"/>
                        <a14:foregroundMark x1="30166" y1="51807" x2="30166" y2="51807"/>
                        <a14:foregroundMark x1="33258" y1="53383" x2="33258" y2="53383"/>
                        <a14:foregroundMark x1="34691" y1="56256" x2="34540" y2="59963"/>
                        <a14:foregroundMark x1="40799" y1="55792" x2="39744" y2="60704"/>
                        <a14:foregroundMark x1="42157" y1="56256" x2="43967" y2="56534"/>
                        <a14:foregroundMark x1="46908" y1="56070" x2="70437" y2="55978"/>
                        <a14:foregroundMark x1="72775" y1="60241" x2="39668" y2="56627"/>
                        <a14:foregroundMark x1="18778" y1="77108" x2="27753" y2="77294"/>
                        <a14:foregroundMark x1="20287" y1="88971" x2="33409" y2="88693"/>
                        <a14:foregroundMark x1="71870" y1="77757" x2="81976" y2="77757"/>
                        <a14:foregroundMark x1="73303" y1="88601" x2="81297" y2="88508"/>
                        <a14:foregroundMark x1="62745" y1="4078" x2="62745" y2="4078"/>
                        <a14:foregroundMark x1="35973" y1="4541" x2="35973" y2="4541"/>
                        <a14:backgroundMark x1="33183" y1="57646" x2="33183" y2="57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80" y="1703326"/>
            <a:ext cx="5157945" cy="4197152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956B59C1-65CC-4154-9B44-65F6AAF42FFD}"/>
              </a:ext>
            </a:extLst>
          </p:cNvPr>
          <p:cNvSpPr/>
          <p:nvPr/>
        </p:nvSpPr>
        <p:spPr>
          <a:xfrm>
            <a:off x="436880" y="4389120"/>
            <a:ext cx="2143760" cy="1511358"/>
          </a:xfrm>
          <a:prstGeom prst="roundRect">
            <a:avLst>
              <a:gd name="adj" fmla="val 44901"/>
            </a:avLst>
          </a:prstGeom>
          <a:noFill/>
          <a:ln w="76200" cap="flat">
            <a:solidFill>
              <a:srgbClr val="00B0F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B3FE5ED-79E2-458E-8888-D34E2487FDB8}"/>
              </a:ext>
            </a:extLst>
          </p:cNvPr>
          <p:cNvSpPr/>
          <p:nvPr/>
        </p:nvSpPr>
        <p:spPr>
          <a:xfrm>
            <a:off x="4182687" y="4398995"/>
            <a:ext cx="2143760" cy="1511358"/>
          </a:xfrm>
          <a:prstGeom prst="roundRect">
            <a:avLst>
              <a:gd name="adj" fmla="val 44901"/>
            </a:avLst>
          </a:prstGeom>
          <a:noFill/>
          <a:ln w="76200" cap="flat">
            <a:solidFill>
              <a:srgbClr val="00B0F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BBB3174-3927-40D7-9418-AA6AF48BEC6B}"/>
              </a:ext>
            </a:extLst>
          </p:cNvPr>
          <p:cNvSpPr txBox="1"/>
          <p:nvPr/>
        </p:nvSpPr>
        <p:spPr>
          <a:xfrm>
            <a:off x="3058160" y="416560"/>
            <a:ext cx="45110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600" b="1">
                <a:solidFill>
                  <a:srgbClr val="FFFF00"/>
                </a:solidFill>
              </a:defRPr>
            </a:lvl1pPr>
          </a:lstStyle>
          <a:p>
            <a:r>
              <a:rPr lang="es-ES" dirty="0">
                <a:solidFill>
                  <a:srgbClr val="00B0F0"/>
                </a:solidFill>
              </a:rPr>
              <a:t>2 Motores (</a:t>
            </a:r>
            <a:r>
              <a:rPr lang="es-ES" dirty="0" err="1">
                <a:solidFill>
                  <a:srgbClr val="00B0F0"/>
                </a:solidFill>
              </a:rPr>
              <a:t>micrometal</a:t>
            </a:r>
            <a:r>
              <a:rPr lang="es-ES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6CB3AD4-52F6-4FD2-B9D2-4591193F3A59}"/>
              </a:ext>
            </a:extLst>
          </p:cNvPr>
          <p:cNvSpPr txBox="1"/>
          <p:nvPr/>
        </p:nvSpPr>
        <p:spPr>
          <a:xfrm>
            <a:off x="4638613" y="1551065"/>
            <a:ext cx="3200399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Pines de dirección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8, 11, 13, 12</a:t>
            </a:r>
            <a:endParaRPr kumimoji="0" lang="es-E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Tw Cen MT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Pines de velocidad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solidFill>
                  <a:schemeClr val="bg1"/>
                </a:solidFill>
              </a:rPr>
              <a:t>9, 10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346D48-A45D-42F5-8BD9-F626740CB024}"/>
              </a:ext>
            </a:extLst>
          </p:cNvPr>
          <p:cNvSpPr txBox="1"/>
          <p:nvPr/>
        </p:nvSpPr>
        <p:spPr>
          <a:xfrm>
            <a:off x="3011758" y="6004917"/>
            <a:ext cx="66293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w Cen MT"/>
                <a:ea typeface="Tw Cen MT"/>
                <a:cs typeface="Tw Cen MT"/>
                <a:sym typeface="Tw Cen MT"/>
              </a:rPr>
              <a:t>⚠⚠Para que se muevan los motores hay que quitar el </a:t>
            </a:r>
            <a:r>
              <a:rPr lang="es-ES" dirty="0">
                <a:solidFill>
                  <a:schemeClr val="bg1"/>
                </a:solidFill>
              </a:rPr>
              <a:t>USB!!! ⚠⚠</a:t>
            </a: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9" name="Shape 330">
            <a:extLst>
              <a:ext uri="{FF2B5EF4-FFF2-40B4-BE49-F238E27FC236}">
                <a16:creationId xmlns:a16="http://schemas.microsoft.com/office/drawing/2014/main" id="{E65F9DC2-13BB-48C5-9A5C-A8427EA21F86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45856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2208569" y="307107"/>
            <a:ext cx="7771680" cy="77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z="4400" b="1">
                <a:solidFill>
                  <a:srgbClr val="EBEBF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/>
              <a:t>Seguir la línea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41782E-96F5-4F2C-9B41-ECC2B64B8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3" y="239113"/>
            <a:ext cx="2439397" cy="631042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6B5E3EC-86BB-4B63-B46E-AFC21327C434}"/>
              </a:ext>
            </a:extLst>
          </p:cNvPr>
          <p:cNvCxnSpPr>
            <a:cxnSpLocks/>
          </p:cNvCxnSpPr>
          <p:nvPr/>
        </p:nvCxnSpPr>
        <p:spPr>
          <a:xfrm>
            <a:off x="8897964" y="1422400"/>
            <a:ext cx="0" cy="4572000"/>
          </a:xfrm>
          <a:prstGeom prst="line">
            <a:avLst/>
          </a:prstGeom>
          <a:ln w="190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id="{2FAC3FAD-5DCF-41BA-B278-B8BD543B2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  <a14:backgroundMark x1="864" y1="79601" x2="864" y2="79601"/>
                        <a14:backgroundMark x1="617" y1="78528" x2="617" y2="78528"/>
                        <a14:backgroundMark x1="741" y1="78067" x2="370" y2="86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722">
            <a:off x="7307237" y="2399495"/>
            <a:ext cx="3371168" cy="2711280"/>
          </a:xfrm>
          <a:prstGeom prst="rect">
            <a:avLst/>
          </a:prstGeom>
        </p:spPr>
      </p:pic>
      <p:sp>
        <p:nvSpPr>
          <p:cNvPr id="45" name="Flecha: doblada 44">
            <a:extLst>
              <a:ext uri="{FF2B5EF4-FFF2-40B4-BE49-F238E27FC236}">
                <a16:creationId xmlns:a16="http://schemas.microsoft.com/office/drawing/2014/main" id="{8577174E-FC2B-4040-812A-CD215D32EAD5}"/>
              </a:ext>
            </a:extLst>
          </p:cNvPr>
          <p:cNvSpPr/>
          <p:nvPr/>
        </p:nvSpPr>
        <p:spPr>
          <a:xfrm flipH="1">
            <a:off x="10207385" y="1422400"/>
            <a:ext cx="904132" cy="1934770"/>
          </a:xfrm>
          <a:prstGeom prst="bentArrow">
            <a:avLst>
              <a:gd name="adj1" fmla="val 19042"/>
              <a:gd name="adj2" fmla="val 19637"/>
              <a:gd name="adj3" fmla="val 25000"/>
              <a:gd name="adj4" fmla="val 75000"/>
            </a:avLst>
          </a:prstGeom>
          <a:solidFill>
            <a:srgbClr val="0CA429"/>
          </a:solidFill>
          <a:ln w="158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25243F1B-050A-4E91-AC09-8816B3398591}"/>
              </a:ext>
            </a:extLst>
          </p:cNvPr>
          <p:cNvCxnSpPr>
            <a:cxnSpLocks/>
          </p:cNvCxnSpPr>
          <p:nvPr/>
        </p:nvCxnSpPr>
        <p:spPr>
          <a:xfrm>
            <a:off x="2340704" y="1340523"/>
            <a:ext cx="0" cy="4572000"/>
          </a:xfrm>
          <a:prstGeom prst="line">
            <a:avLst/>
          </a:prstGeom>
          <a:ln w="190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Imagen 50">
            <a:extLst>
              <a:ext uri="{FF2B5EF4-FFF2-40B4-BE49-F238E27FC236}">
                <a16:creationId xmlns:a16="http://schemas.microsoft.com/office/drawing/2014/main" id="{627775AF-E584-41B5-9E77-954A405E81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" b="96931" l="1617" r="97532">
                        <a14:foregroundMark x1="6043" y1="68254" x2="5447" y2="94497"/>
                        <a14:foregroundMark x1="93617" y1="68466" x2="94468" y2="91640"/>
                        <a14:foregroundMark x1="89957" y1="79048" x2="91064" y2="84550"/>
                        <a14:foregroundMark x1="90468" y1="78201" x2="90468" y2="78201"/>
                        <a14:foregroundMark x1="89191" y1="79471" x2="90468" y2="77989"/>
                        <a14:foregroundMark x1="89277" y1="77989" x2="89277" y2="77989"/>
                        <a14:foregroundMark x1="90809" y1="75238" x2="90809" y2="75238"/>
                        <a14:foregroundMark x1="90809" y1="73545" x2="90809" y2="73545"/>
                        <a14:foregroundMark x1="90809" y1="72381" x2="90809" y2="72381"/>
                        <a14:foregroundMark x1="96426" y1="74497" x2="96426" y2="74497"/>
                        <a14:foregroundMark x1="96511" y1="71746" x2="96511" y2="89312"/>
                        <a14:foregroundMark x1="90979" y1="85291" x2="90979" y2="89735"/>
                        <a14:foregroundMark x1="8000" y1="71323" x2="8000" y2="89524"/>
                        <a14:foregroundMark x1="8511" y1="77566" x2="9787" y2="77566"/>
                        <a14:foregroundMark x1="2468" y1="71534" x2="2468" y2="89312"/>
                        <a14:foregroundMark x1="47064" y1="72487" x2="47404" y2="72487"/>
                        <a14:foregroundMark x1="46638" y1="69630" x2="46638" y2="69630"/>
                        <a14:foregroundMark x1="43574" y1="69418" x2="43574" y2="69418"/>
                        <a14:foregroundMark x1="50723" y1="72910" x2="50723" y2="72910"/>
                        <a14:foregroundMark x1="52085" y1="76720" x2="52085" y2="76720"/>
                        <a14:backgroundMark x1="8851" y1="76720" x2="8851" y2="76720"/>
                        <a14:backgroundMark x1="1021" y1="75026" x2="1021" y2="75026"/>
                        <a14:backgroundMark x1="33106" y1="62963" x2="33106" y2="62963"/>
                        <a14:backgroundMark x1="33021" y1="62963" x2="33021" y2="62963"/>
                        <a14:backgroundMark x1="33021" y1="62751" x2="33021" y2="62751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  <a14:backgroundMark x1="33106" y1="62857" x2="33106" y2="6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6" t="2692" r="2981" b="3774"/>
          <a:stretch/>
        </p:blipFill>
        <p:spPr>
          <a:xfrm>
            <a:off x="743552" y="2487168"/>
            <a:ext cx="3194304" cy="2535936"/>
          </a:xfrm>
          <a:prstGeom prst="rect">
            <a:avLst/>
          </a:prstGeom>
        </p:spPr>
      </p:pic>
      <p:sp>
        <p:nvSpPr>
          <p:cNvPr id="46" name="Flecha: hacia arriba 45">
            <a:extLst>
              <a:ext uri="{FF2B5EF4-FFF2-40B4-BE49-F238E27FC236}">
                <a16:creationId xmlns:a16="http://schemas.microsoft.com/office/drawing/2014/main" id="{EBF929C4-0EB5-437E-B1B5-BCB8CBF0CE2E}"/>
              </a:ext>
            </a:extLst>
          </p:cNvPr>
          <p:cNvSpPr/>
          <p:nvPr/>
        </p:nvSpPr>
        <p:spPr>
          <a:xfrm>
            <a:off x="4090095" y="1340523"/>
            <a:ext cx="546092" cy="2170176"/>
          </a:xfrm>
          <a:prstGeom prst="upArrow">
            <a:avLst>
              <a:gd name="adj1" fmla="val 33914"/>
              <a:gd name="adj2" fmla="val 75997"/>
            </a:avLst>
          </a:prstGeom>
          <a:solidFill>
            <a:srgbClr val="0CA429"/>
          </a:solidFill>
          <a:ln w="158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11" name="Shape 330">
            <a:extLst>
              <a:ext uri="{FF2B5EF4-FFF2-40B4-BE49-F238E27FC236}">
                <a16:creationId xmlns:a16="http://schemas.microsoft.com/office/drawing/2014/main" id="{B411EBAA-0DE8-45D7-BCDF-D9D99E366A76}"/>
              </a:ext>
            </a:extLst>
          </p:cNvPr>
          <p:cNvSpPr/>
          <p:nvPr/>
        </p:nvSpPr>
        <p:spPr>
          <a:xfrm>
            <a:off x="8516487" y="6273225"/>
            <a:ext cx="3453063" cy="584775"/>
          </a:xfrm>
          <a:prstGeom prst="rect">
            <a:avLst/>
          </a:prstGeom>
          <a:solidFill>
            <a:srgbClr val="1A21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solidFill>
                  <a:srgbClr val="249AC2"/>
                </a:solidFill>
              </a:defRPr>
            </a:lvl1pPr>
          </a:lstStyle>
          <a:p>
            <a:r>
              <a:rPr dirty="0"/>
              <a:t>#CYBERTECH20</a:t>
            </a:r>
            <a:r>
              <a:rPr lang="es-ES" dirty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7043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ircu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ircuit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ircuito">
  <a:themeElements>
    <a:clrScheme name="Circui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0000FF"/>
      </a:hlink>
      <a:folHlink>
        <a:srgbClr val="FF00FF"/>
      </a:folHlink>
    </a:clrScheme>
    <a:fontScheme name="Circuito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1771</Words>
  <Application>Microsoft Office PowerPoint</Application>
  <PresentationFormat>Panorámica</PresentationFormat>
  <Paragraphs>375</Paragraphs>
  <Slides>36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Arial Rounded MT Bold</vt:lpstr>
      <vt:lpstr>Calibri</vt:lpstr>
      <vt:lpstr>Cambria Math</vt:lpstr>
      <vt:lpstr>Squares Bold</vt:lpstr>
      <vt:lpstr>Tw Cen MT</vt:lpstr>
      <vt:lpstr>Circuito</vt:lpstr>
      <vt:lpstr>CYBERTECH 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MACROS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¡¡Muchas Gracias  a todos!!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CYBERTECH  2018</dc:title>
  <dc:creator>Jaime Bravo Algaba</dc:creator>
  <cp:lastModifiedBy>Jaime Bravo Algaba</cp:lastModifiedBy>
  <cp:revision>142</cp:revision>
  <dcterms:modified xsi:type="dcterms:W3CDTF">2022-02-09T10:27:25Z</dcterms:modified>
</cp:coreProperties>
</file>